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ieeexplore.ieee.org/document/9107871" TargetMode="Externa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ieeexplore.ieee.org/document/9107871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ieeexplore.ieee.org/document/9107871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ieeexplore.ieee.org/document/9107871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04394A-35EF-4B0A-8587-3C4848482E04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D16A7E-6875-4A7C-BB00-30CB113B6013}">
      <dgm:prSet phldrT="[Text]"/>
      <dgm:spPr/>
      <dgm:t>
        <a:bodyPr/>
        <a:lstStyle/>
        <a:p>
          <a:r>
            <a:rPr lang="en-US" dirty="0"/>
            <a:t>Effect on Wheat.</a:t>
          </a:r>
        </a:p>
      </dgm:t>
    </dgm:pt>
    <dgm:pt modelId="{BEA9E42B-D46B-46E9-96F9-F5E08764E4D8}" type="parTrans" cxnId="{97F3B3B0-C683-4A4A-990A-990DD8D0E0D7}">
      <dgm:prSet/>
      <dgm:spPr/>
      <dgm:t>
        <a:bodyPr/>
        <a:lstStyle/>
        <a:p>
          <a:endParaRPr lang="en-US"/>
        </a:p>
      </dgm:t>
    </dgm:pt>
    <dgm:pt modelId="{21569CDD-6261-48F8-AE8D-78D47054F345}" type="sibTrans" cxnId="{97F3B3B0-C683-4A4A-990A-990DD8D0E0D7}">
      <dgm:prSet/>
      <dgm:spPr/>
      <dgm:t>
        <a:bodyPr/>
        <a:lstStyle/>
        <a:p>
          <a:endParaRPr lang="en-US"/>
        </a:p>
      </dgm:t>
    </dgm:pt>
    <dgm:pt modelId="{6379EC93-FCD2-4B52-A95A-B799F9849CC0}">
      <dgm:prSet phldrT="[Text]"/>
      <dgm:spPr/>
      <dgm:t>
        <a:bodyPr/>
        <a:lstStyle/>
        <a:p>
          <a:r>
            <a:rPr lang="en-US" dirty="0"/>
            <a:t>Effect on Soil.</a:t>
          </a:r>
        </a:p>
      </dgm:t>
    </dgm:pt>
    <dgm:pt modelId="{B990E4E5-A0A2-49BF-AF2A-ECCF163C418E}" type="parTrans" cxnId="{3FEA6D30-7DA0-41D6-99B6-0590BAD5F5ED}">
      <dgm:prSet/>
      <dgm:spPr/>
      <dgm:t>
        <a:bodyPr/>
        <a:lstStyle/>
        <a:p>
          <a:endParaRPr lang="en-US"/>
        </a:p>
      </dgm:t>
    </dgm:pt>
    <dgm:pt modelId="{C4CD85D8-5D23-4056-ADFC-37FC8736DBAD}" type="sibTrans" cxnId="{3FEA6D30-7DA0-41D6-99B6-0590BAD5F5ED}">
      <dgm:prSet/>
      <dgm:spPr/>
      <dgm:t>
        <a:bodyPr/>
        <a:lstStyle/>
        <a:p>
          <a:endParaRPr lang="en-US"/>
        </a:p>
      </dgm:t>
    </dgm:pt>
    <dgm:pt modelId="{0EFB5C98-9A29-4666-B05F-DA83815C7FA2}">
      <dgm:prSet phldrT="[Text]"/>
      <dgm:spPr/>
      <dgm:t>
        <a:bodyPr/>
        <a:lstStyle/>
        <a:p>
          <a:r>
            <a:rPr lang="en-US" dirty="0"/>
            <a:t>Effect on Production cost.</a:t>
          </a:r>
        </a:p>
      </dgm:t>
    </dgm:pt>
    <dgm:pt modelId="{23EF8232-E43E-4DA0-881B-C9A04470430E}" type="parTrans" cxnId="{7E789D85-9C8F-44A2-8215-4F043690019A}">
      <dgm:prSet/>
      <dgm:spPr/>
      <dgm:t>
        <a:bodyPr/>
        <a:lstStyle/>
        <a:p>
          <a:endParaRPr lang="en-US"/>
        </a:p>
      </dgm:t>
    </dgm:pt>
    <dgm:pt modelId="{1CA82860-C6CE-46A1-AD01-66BAF66E002A}" type="sibTrans" cxnId="{7E789D85-9C8F-44A2-8215-4F043690019A}">
      <dgm:prSet/>
      <dgm:spPr/>
      <dgm:t>
        <a:bodyPr/>
        <a:lstStyle/>
        <a:p>
          <a:endParaRPr lang="en-US"/>
        </a:p>
      </dgm:t>
    </dgm:pt>
    <dgm:pt modelId="{8484C40A-DE45-4D87-B8E6-3F9FF937E64C}" type="pres">
      <dgm:prSet presAssocID="{9904394A-35EF-4B0A-8587-3C4848482E04}" presName="linear" presStyleCnt="0">
        <dgm:presLayoutVars>
          <dgm:dir/>
          <dgm:animLvl val="lvl"/>
          <dgm:resizeHandles val="exact"/>
        </dgm:presLayoutVars>
      </dgm:prSet>
      <dgm:spPr/>
    </dgm:pt>
    <dgm:pt modelId="{6A22D2D3-54F1-4FDF-9102-BA53F5079279}" type="pres">
      <dgm:prSet presAssocID="{A7D16A7E-6875-4A7C-BB00-30CB113B6013}" presName="parentLin" presStyleCnt="0"/>
      <dgm:spPr/>
    </dgm:pt>
    <dgm:pt modelId="{19B75EFD-89BF-47BB-8022-F1498DBE0F9A}" type="pres">
      <dgm:prSet presAssocID="{A7D16A7E-6875-4A7C-BB00-30CB113B6013}" presName="parentLeftMargin" presStyleLbl="node1" presStyleIdx="0" presStyleCnt="3"/>
      <dgm:spPr/>
    </dgm:pt>
    <dgm:pt modelId="{CB4D84C5-E63F-4A7D-A3A8-36A3A774BD47}" type="pres">
      <dgm:prSet presAssocID="{A7D16A7E-6875-4A7C-BB00-30CB113B60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097C89-D6B2-4F3A-976A-421BAF7EC2A9}" type="pres">
      <dgm:prSet presAssocID="{A7D16A7E-6875-4A7C-BB00-30CB113B6013}" presName="negativeSpace" presStyleCnt="0"/>
      <dgm:spPr/>
    </dgm:pt>
    <dgm:pt modelId="{340656A8-D594-4387-BCF6-1E007115F358}" type="pres">
      <dgm:prSet presAssocID="{A7D16A7E-6875-4A7C-BB00-30CB113B6013}" presName="childText" presStyleLbl="conFgAcc1" presStyleIdx="0" presStyleCnt="3">
        <dgm:presLayoutVars>
          <dgm:bulletEnabled val="1"/>
        </dgm:presLayoutVars>
      </dgm:prSet>
      <dgm:spPr/>
    </dgm:pt>
    <dgm:pt modelId="{5CE5348F-F83E-4B87-A1F6-32CDEBEBBEC9}" type="pres">
      <dgm:prSet presAssocID="{21569CDD-6261-48F8-AE8D-78D47054F345}" presName="spaceBetweenRectangles" presStyleCnt="0"/>
      <dgm:spPr/>
    </dgm:pt>
    <dgm:pt modelId="{B174A18D-2700-49C8-A664-FEA9C4184F8E}" type="pres">
      <dgm:prSet presAssocID="{6379EC93-FCD2-4B52-A95A-B799F9849CC0}" presName="parentLin" presStyleCnt="0"/>
      <dgm:spPr/>
    </dgm:pt>
    <dgm:pt modelId="{401991A3-8841-4C96-BC34-0FAFF0179A00}" type="pres">
      <dgm:prSet presAssocID="{6379EC93-FCD2-4B52-A95A-B799F9849CC0}" presName="parentLeftMargin" presStyleLbl="node1" presStyleIdx="0" presStyleCnt="3"/>
      <dgm:spPr/>
    </dgm:pt>
    <dgm:pt modelId="{38C0906A-A0B8-43E9-B8CC-21F771D71A92}" type="pres">
      <dgm:prSet presAssocID="{6379EC93-FCD2-4B52-A95A-B799F9849C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91116F-FD88-482A-AF2E-E11FB4D355D3}" type="pres">
      <dgm:prSet presAssocID="{6379EC93-FCD2-4B52-A95A-B799F9849CC0}" presName="negativeSpace" presStyleCnt="0"/>
      <dgm:spPr/>
    </dgm:pt>
    <dgm:pt modelId="{766A41B2-3866-46D0-B9AD-7EFC56C318F1}" type="pres">
      <dgm:prSet presAssocID="{6379EC93-FCD2-4B52-A95A-B799F9849CC0}" presName="childText" presStyleLbl="conFgAcc1" presStyleIdx="1" presStyleCnt="3">
        <dgm:presLayoutVars>
          <dgm:bulletEnabled val="1"/>
        </dgm:presLayoutVars>
      </dgm:prSet>
      <dgm:spPr/>
    </dgm:pt>
    <dgm:pt modelId="{690AAD0A-FA6B-4FF5-83AC-4E21435BF2D3}" type="pres">
      <dgm:prSet presAssocID="{C4CD85D8-5D23-4056-ADFC-37FC8736DBAD}" presName="spaceBetweenRectangles" presStyleCnt="0"/>
      <dgm:spPr/>
    </dgm:pt>
    <dgm:pt modelId="{ACC551CC-A8DF-4E52-8223-16172FD2EBEE}" type="pres">
      <dgm:prSet presAssocID="{0EFB5C98-9A29-4666-B05F-DA83815C7FA2}" presName="parentLin" presStyleCnt="0"/>
      <dgm:spPr/>
    </dgm:pt>
    <dgm:pt modelId="{A55CCC17-D26E-4785-A71E-A30D55A3026B}" type="pres">
      <dgm:prSet presAssocID="{0EFB5C98-9A29-4666-B05F-DA83815C7FA2}" presName="parentLeftMargin" presStyleLbl="node1" presStyleIdx="1" presStyleCnt="3"/>
      <dgm:spPr/>
    </dgm:pt>
    <dgm:pt modelId="{DC5B3AAE-BF93-4A7A-BF9C-E74271BFF497}" type="pres">
      <dgm:prSet presAssocID="{0EFB5C98-9A29-4666-B05F-DA83815C7FA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F1D91C6-9FEB-415E-861C-83678C591B8C}" type="pres">
      <dgm:prSet presAssocID="{0EFB5C98-9A29-4666-B05F-DA83815C7FA2}" presName="negativeSpace" presStyleCnt="0"/>
      <dgm:spPr/>
    </dgm:pt>
    <dgm:pt modelId="{A2187D19-7717-42C4-B1E5-7C81BD7B9069}" type="pres">
      <dgm:prSet presAssocID="{0EFB5C98-9A29-4666-B05F-DA83815C7FA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47DCA0F-BBE1-41D1-AC39-43D13B4C19FC}" type="presOf" srcId="{A7D16A7E-6875-4A7C-BB00-30CB113B6013}" destId="{19B75EFD-89BF-47BB-8022-F1498DBE0F9A}" srcOrd="0" destOrd="0" presId="urn:microsoft.com/office/officeart/2005/8/layout/list1"/>
    <dgm:cxn modelId="{9D603E14-14EF-4F5C-A5C3-F397AF7D3B46}" type="presOf" srcId="{6379EC93-FCD2-4B52-A95A-B799F9849CC0}" destId="{38C0906A-A0B8-43E9-B8CC-21F771D71A92}" srcOrd="1" destOrd="0" presId="urn:microsoft.com/office/officeart/2005/8/layout/list1"/>
    <dgm:cxn modelId="{3FEA6D30-7DA0-41D6-99B6-0590BAD5F5ED}" srcId="{9904394A-35EF-4B0A-8587-3C4848482E04}" destId="{6379EC93-FCD2-4B52-A95A-B799F9849CC0}" srcOrd="1" destOrd="0" parTransId="{B990E4E5-A0A2-49BF-AF2A-ECCF163C418E}" sibTransId="{C4CD85D8-5D23-4056-ADFC-37FC8736DBAD}"/>
    <dgm:cxn modelId="{479FA53B-588A-4792-BC43-9FBD3962B3B5}" type="presOf" srcId="{9904394A-35EF-4B0A-8587-3C4848482E04}" destId="{8484C40A-DE45-4D87-B8E6-3F9FF937E64C}" srcOrd="0" destOrd="0" presId="urn:microsoft.com/office/officeart/2005/8/layout/list1"/>
    <dgm:cxn modelId="{25166A4C-6419-4143-B33C-4E2B38D133B2}" type="presOf" srcId="{A7D16A7E-6875-4A7C-BB00-30CB113B6013}" destId="{CB4D84C5-E63F-4A7D-A3A8-36A3A774BD47}" srcOrd="1" destOrd="0" presId="urn:microsoft.com/office/officeart/2005/8/layout/list1"/>
    <dgm:cxn modelId="{5B9D5257-117A-4C0A-A274-5EC064FEA259}" type="presOf" srcId="{0EFB5C98-9A29-4666-B05F-DA83815C7FA2}" destId="{A55CCC17-D26E-4785-A71E-A30D55A3026B}" srcOrd="0" destOrd="0" presId="urn:microsoft.com/office/officeart/2005/8/layout/list1"/>
    <dgm:cxn modelId="{2CFC0F7A-B0DE-4A47-ABE6-397DAEAE4714}" type="presOf" srcId="{6379EC93-FCD2-4B52-A95A-B799F9849CC0}" destId="{401991A3-8841-4C96-BC34-0FAFF0179A00}" srcOrd="0" destOrd="0" presId="urn:microsoft.com/office/officeart/2005/8/layout/list1"/>
    <dgm:cxn modelId="{7E789D85-9C8F-44A2-8215-4F043690019A}" srcId="{9904394A-35EF-4B0A-8587-3C4848482E04}" destId="{0EFB5C98-9A29-4666-B05F-DA83815C7FA2}" srcOrd="2" destOrd="0" parTransId="{23EF8232-E43E-4DA0-881B-C9A04470430E}" sibTransId="{1CA82860-C6CE-46A1-AD01-66BAF66E002A}"/>
    <dgm:cxn modelId="{1D49B1A8-74CA-4F4D-A310-D8CE5DB1EDFD}" type="presOf" srcId="{0EFB5C98-9A29-4666-B05F-DA83815C7FA2}" destId="{DC5B3AAE-BF93-4A7A-BF9C-E74271BFF497}" srcOrd="1" destOrd="0" presId="urn:microsoft.com/office/officeart/2005/8/layout/list1"/>
    <dgm:cxn modelId="{97F3B3B0-C683-4A4A-990A-990DD8D0E0D7}" srcId="{9904394A-35EF-4B0A-8587-3C4848482E04}" destId="{A7D16A7E-6875-4A7C-BB00-30CB113B6013}" srcOrd="0" destOrd="0" parTransId="{BEA9E42B-D46B-46E9-96F9-F5E08764E4D8}" sibTransId="{21569CDD-6261-48F8-AE8D-78D47054F345}"/>
    <dgm:cxn modelId="{5EFCBF8B-A8BB-41C0-9E1C-1965724FC29F}" type="presParOf" srcId="{8484C40A-DE45-4D87-B8E6-3F9FF937E64C}" destId="{6A22D2D3-54F1-4FDF-9102-BA53F5079279}" srcOrd="0" destOrd="0" presId="urn:microsoft.com/office/officeart/2005/8/layout/list1"/>
    <dgm:cxn modelId="{D65E9F70-4478-4455-ADB8-2E2F42821D9B}" type="presParOf" srcId="{6A22D2D3-54F1-4FDF-9102-BA53F5079279}" destId="{19B75EFD-89BF-47BB-8022-F1498DBE0F9A}" srcOrd="0" destOrd="0" presId="urn:microsoft.com/office/officeart/2005/8/layout/list1"/>
    <dgm:cxn modelId="{79789CE7-F600-4854-A85B-EC1534B9EC13}" type="presParOf" srcId="{6A22D2D3-54F1-4FDF-9102-BA53F5079279}" destId="{CB4D84C5-E63F-4A7D-A3A8-36A3A774BD47}" srcOrd="1" destOrd="0" presId="urn:microsoft.com/office/officeart/2005/8/layout/list1"/>
    <dgm:cxn modelId="{8F8BFB88-8DFF-45A2-A75D-5D5CB61A79F1}" type="presParOf" srcId="{8484C40A-DE45-4D87-B8E6-3F9FF937E64C}" destId="{FC097C89-D6B2-4F3A-976A-421BAF7EC2A9}" srcOrd="1" destOrd="0" presId="urn:microsoft.com/office/officeart/2005/8/layout/list1"/>
    <dgm:cxn modelId="{45210013-A358-4597-A88A-03450102C166}" type="presParOf" srcId="{8484C40A-DE45-4D87-B8E6-3F9FF937E64C}" destId="{340656A8-D594-4387-BCF6-1E007115F358}" srcOrd="2" destOrd="0" presId="urn:microsoft.com/office/officeart/2005/8/layout/list1"/>
    <dgm:cxn modelId="{0F988DDB-DE55-4C73-A800-C472D3064888}" type="presParOf" srcId="{8484C40A-DE45-4D87-B8E6-3F9FF937E64C}" destId="{5CE5348F-F83E-4B87-A1F6-32CDEBEBBEC9}" srcOrd="3" destOrd="0" presId="urn:microsoft.com/office/officeart/2005/8/layout/list1"/>
    <dgm:cxn modelId="{712D5716-9A26-4437-AF8D-4A817F5D6DC3}" type="presParOf" srcId="{8484C40A-DE45-4D87-B8E6-3F9FF937E64C}" destId="{B174A18D-2700-49C8-A664-FEA9C4184F8E}" srcOrd="4" destOrd="0" presId="urn:microsoft.com/office/officeart/2005/8/layout/list1"/>
    <dgm:cxn modelId="{F7F52FA1-FA57-4D9F-891A-DBD4782E500C}" type="presParOf" srcId="{B174A18D-2700-49C8-A664-FEA9C4184F8E}" destId="{401991A3-8841-4C96-BC34-0FAFF0179A00}" srcOrd="0" destOrd="0" presId="urn:microsoft.com/office/officeart/2005/8/layout/list1"/>
    <dgm:cxn modelId="{7B57D14A-6022-4EEF-AA81-969F35BDB65B}" type="presParOf" srcId="{B174A18D-2700-49C8-A664-FEA9C4184F8E}" destId="{38C0906A-A0B8-43E9-B8CC-21F771D71A92}" srcOrd="1" destOrd="0" presId="urn:microsoft.com/office/officeart/2005/8/layout/list1"/>
    <dgm:cxn modelId="{29D1CFB0-5A7C-471C-B4F0-0877CF15311B}" type="presParOf" srcId="{8484C40A-DE45-4D87-B8E6-3F9FF937E64C}" destId="{2791116F-FD88-482A-AF2E-E11FB4D355D3}" srcOrd="5" destOrd="0" presId="urn:microsoft.com/office/officeart/2005/8/layout/list1"/>
    <dgm:cxn modelId="{3DFB22B4-A07E-4ABC-B5EC-73145A872E4E}" type="presParOf" srcId="{8484C40A-DE45-4D87-B8E6-3F9FF937E64C}" destId="{766A41B2-3866-46D0-B9AD-7EFC56C318F1}" srcOrd="6" destOrd="0" presId="urn:microsoft.com/office/officeart/2005/8/layout/list1"/>
    <dgm:cxn modelId="{1FB3D8B4-8B22-41EC-8F00-A5B03FEFE0A6}" type="presParOf" srcId="{8484C40A-DE45-4D87-B8E6-3F9FF937E64C}" destId="{690AAD0A-FA6B-4FF5-83AC-4E21435BF2D3}" srcOrd="7" destOrd="0" presId="urn:microsoft.com/office/officeart/2005/8/layout/list1"/>
    <dgm:cxn modelId="{A8B06521-D41F-43B2-9CC3-ED9F14FD2862}" type="presParOf" srcId="{8484C40A-DE45-4D87-B8E6-3F9FF937E64C}" destId="{ACC551CC-A8DF-4E52-8223-16172FD2EBEE}" srcOrd="8" destOrd="0" presId="urn:microsoft.com/office/officeart/2005/8/layout/list1"/>
    <dgm:cxn modelId="{DF27EE78-A3A2-45C3-92A3-FAC07C464C60}" type="presParOf" srcId="{ACC551CC-A8DF-4E52-8223-16172FD2EBEE}" destId="{A55CCC17-D26E-4785-A71E-A30D55A3026B}" srcOrd="0" destOrd="0" presId="urn:microsoft.com/office/officeart/2005/8/layout/list1"/>
    <dgm:cxn modelId="{E42CACF7-7450-44D3-9FC5-83709726EA98}" type="presParOf" srcId="{ACC551CC-A8DF-4E52-8223-16172FD2EBEE}" destId="{DC5B3AAE-BF93-4A7A-BF9C-E74271BFF497}" srcOrd="1" destOrd="0" presId="urn:microsoft.com/office/officeart/2005/8/layout/list1"/>
    <dgm:cxn modelId="{C87AC0A1-89C3-43E2-BA8D-0C24A3953F36}" type="presParOf" srcId="{8484C40A-DE45-4D87-B8E6-3F9FF937E64C}" destId="{9F1D91C6-9FEB-415E-861C-83678C591B8C}" srcOrd="9" destOrd="0" presId="urn:microsoft.com/office/officeart/2005/8/layout/list1"/>
    <dgm:cxn modelId="{AE50103D-3006-4F9E-89F6-E547936F6297}" type="presParOf" srcId="{8484C40A-DE45-4D87-B8E6-3F9FF937E64C}" destId="{A2187D19-7717-42C4-B1E5-7C81BD7B906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90FD42-8713-4F3A-8745-EE83EB778288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7AC429-3CE9-42B4-9D24-415CD943BDBA}">
      <dgm:prSet phldrT="[Text]" custT="1"/>
      <dgm:spPr/>
      <dgm:t>
        <a:bodyPr/>
        <a:lstStyle/>
        <a:p>
          <a:r>
            <a:rPr lang="en-US" sz="2000" dirty="0"/>
            <a:t>At the beginning stage.</a:t>
          </a:r>
          <a:r>
            <a:rPr lang="ar-EG" sz="1400" dirty="0"/>
            <a:t>(مرحلة البادرة)</a:t>
          </a:r>
          <a:endParaRPr lang="en-US" sz="1400" dirty="0"/>
        </a:p>
      </dgm:t>
    </dgm:pt>
    <dgm:pt modelId="{1631BD2F-7E69-4D1B-9A6A-FA3A81F92E6F}" type="parTrans" cxnId="{88C17368-1B23-46DA-BF7A-7666B939F73E}">
      <dgm:prSet/>
      <dgm:spPr/>
      <dgm:t>
        <a:bodyPr/>
        <a:lstStyle/>
        <a:p>
          <a:endParaRPr lang="en-US"/>
        </a:p>
      </dgm:t>
    </dgm:pt>
    <dgm:pt modelId="{95FA4A98-0719-4EF7-8F68-4D6B16808A1B}" type="sibTrans" cxnId="{88C17368-1B23-46DA-BF7A-7666B939F73E}">
      <dgm:prSet/>
      <dgm:spPr/>
      <dgm:t>
        <a:bodyPr/>
        <a:lstStyle/>
        <a:p>
          <a:endParaRPr lang="en-US"/>
        </a:p>
      </dgm:t>
    </dgm:pt>
    <dgm:pt modelId="{CF536681-5F90-4A4C-8055-F61B8BCF896C}">
      <dgm:prSet phldrT="[Text]"/>
      <dgm:spPr/>
      <dgm:t>
        <a:bodyPr/>
        <a:lstStyle/>
        <a:p>
          <a:r>
            <a:rPr lang="en-US" sz="1600" dirty="0"/>
            <a:t>Wheat</a:t>
          </a:r>
        </a:p>
      </dgm:t>
    </dgm:pt>
    <dgm:pt modelId="{803156B4-7C8C-4F82-855E-8F9C3C9D3C20}" type="parTrans" cxnId="{9849AF48-DF63-4F22-B30B-F1CFEC23E228}">
      <dgm:prSet/>
      <dgm:spPr/>
      <dgm:t>
        <a:bodyPr/>
        <a:lstStyle/>
        <a:p>
          <a:endParaRPr lang="en-US"/>
        </a:p>
      </dgm:t>
    </dgm:pt>
    <dgm:pt modelId="{1174230B-4E67-4C3E-9554-3E9A7C1A8D40}" type="sibTrans" cxnId="{9849AF48-DF63-4F22-B30B-F1CFEC23E228}">
      <dgm:prSet/>
      <dgm:spPr/>
      <dgm:t>
        <a:bodyPr/>
        <a:lstStyle/>
        <a:p>
          <a:endParaRPr lang="en-US"/>
        </a:p>
      </dgm:t>
    </dgm:pt>
    <dgm:pt modelId="{F30DD3FE-DD7E-4260-979D-88D7E112557E}">
      <dgm:prSet phldrT="[Text]"/>
      <dgm:spPr/>
      <dgm:t>
        <a:bodyPr/>
        <a:lstStyle/>
        <a:p>
          <a:r>
            <a:rPr lang="en-US" sz="1600" dirty="0"/>
            <a:t>Wild Oat</a:t>
          </a:r>
        </a:p>
      </dgm:t>
    </dgm:pt>
    <dgm:pt modelId="{03A603AC-95B3-4405-B2BF-A8152FE00366}" type="parTrans" cxnId="{9B587E5B-6539-4B55-95B0-D8CA404E1BD3}">
      <dgm:prSet/>
      <dgm:spPr/>
      <dgm:t>
        <a:bodyPr/>
        <a:lstStyle/>
        <a:p>
          <a:endParaRPr lang="en-US"/>
        </a:p>
      </dgm:t>
    </dgm:pt>
    <dgm:pt modelId="{E9A50AD2-455B-41ED-86B1-696B8605B993}" type="sibTrans" cxnId="{9B587E5B-6539-4B55-95B0-D8CA404E1BD3}">
      <dgm:prSet/>
      <dgm:spPr/>
      <dgm:t>
        <a:bodyPr/>
        <a:lstStyle/>
        <a:p>
          <a:endParaRPr lang="en-US"/>
        </a:p>
      </dgm:t>
    </dgm:pt>
    <dgm:pt modelId="{60622191-2044-4D60-874A-413C9CB3EAD9}">
      <dgm:prSet phldrT="[Text]" custT="1"/>
      <dgm:spPr/>
      <dgm:t>
        <a:bodyPr/>
        <a:lstStyle/>
        <a:p>
          <a:r>
            <a:rPr lang="en-US" sz="2000" dirty="0"/>
            <a:t>At the middle stage.</a:t>
          </a:r>
          <a:r>
            <a:rPr lang="ar-EG" sz="1400" dirty="0"/>
            <a:t>(النمو الخضري)</a:t>
          </a:r>
          <a:endParaRPr lang="en-US" sz="1400" dirty="0"/>
        </a:p>
      </dgm:t>
    </dgm:pt>
    <dgm:pt modelId="{9557BD13-60DA-48DD-B2B0-12B8CEC403EB}" type="parTrans" cxnId="{F29D994C-E4B1-4ED4-AD61-C661842CCEEE}">
      <dgm:prSet/>
      <dgm:spPr/>
      <dgm:t>
        <a:bodyPr/>
        <a:lstStyle/>
        <a:p>
          <a:endParaRPr lang="en-US"/>
        </a:p>
      </dgm:t>
    </dgm:pt>
    <dgm:pt modelId="{3467585A-5471-4BE1-97AF-44309FEA2F80}" type="sibTrans" cxnId="{F29D994C-E4B1-4ED4-AD61-C661842CCEEE}">
      <dgm:prSet/>
      <dgm:spPr/>
      <dgm:t>
        <a:bodyPr/>
        <a:lstStyle/>
        <a:p>
          <a:endParaRPr lang="en-US"/>
        </a:p>
      </dgm:t>
    </dgm:pt>
    <dgm:pt modelId="{925C4960-2B6D-415B-8EF1-1953BFA7DD2E}">
      <dgm:prSet phldrT="[Text]"/>
      <dgm:spPr/>
      <dgm:t>
        <a:bodyPr/>
        <a:lstStyle/>
        <a:p>
          <a:r>
            <a:rPr lang="en-US" sz="1600" dirty="0"/>
            <a:t>Wheat</a:t>
          </a:r>
        </a:p>
      </dgm:t>
    </dgm:pt>
    <dgm:pt modelId="{7A6130F0-3F36-446B-8AD1-182126B238C4}" type="parTrans" cxnId="{E4473FCC-596F-441F-B405-390290725C78}">
      <dgm:prSet/>
      <dgm:spPr/>
      <dgm:t>
        <a:bodyPr/>
        <a:lstStyle/>
        <a:p>
          <a:endParaRPr lang="en-US"/>
        </a:p>
      </dgm:t>
    </dgm:pt>
    <dgm:pt modelId="{E69822FE-9F1C-4B42-ACD1-4447A5592358}" type="sibTrans" cxnId="{E4473FCC-596F-441F-B405-390290725C78}">
      <dgm:prSet/>
      <dgm:spPr/>
      <dgm:t>
        <a:bodyPr/>
        <a:lstStyle/>
        <a:p>
          <a:endParaRPr lang="en-US"/>
        </a:p>
      </dgm:t>
    </dgm:pt>
    <dgm:pt modelId="{F41259EF-A5FF-4E6A-89A0-11A2BA694187}">
      <dgm:prSet phldrT="[Text]"/>
      <dgm:spPr/>
      <dgm:t>
        <a:bodyPr/>
        <a:lstStyle/>
        <a:p>
          <a:r>
            <a:rPr lang="en-US" sz="1600" dirty="0"/>
            <a:t>Wild Oat</a:t>
          </a:r>
        </a:p>
      </dgm:t>
    </dgm:pt>
    <dgm:pt modelId="{E7AC2C31-56AB-400D-8A68-21038B7173B6}" type="parTrans" cxnId="{FB733738-6A3E-45D9-8BF7-F32FE0C1BA63}">
      <dgm:prSet/>
      <dgm:spPr/>
      <dgm:t>
        <a:bodyPr/>
        <a:lstStyle/>
        <a:p>
          <a:endParaRPr lang="en-US"/>
        </a:p>
      </dgm:t>
    </dgm:pt>
    <dgm:pt modelId="{75DE328B-3130-41BD-84F5-21E2EA850C42}" type="sibTrans" cxnId="{FB733738-6A3E-45D9-8BF7-F32FE0C1BA63}">
      <dgm:prSet/>
      <dgm:spPr/>
      <dgm:t>
        <a:bodyPr/>
        <a:lstStyle/>
        <a:p>
          <a:endParaRPr lang="en-US"/>
        </a:p>
      </dgm:t>
    </dgm:pt>
    <dgm:pt modelId="{A2681D70-A00B-4399-ADC3-D0EF7D5B39E7}">
      <dgm:prSet phldrT="[Text]" custT="1"/>
      <dgm:spPr/>
      <dgm:t>
        <a:bodyPr/>
        <a:lstStyle/>
        <a:p>
          <a:r>
            <a:rPr lang="en-US" sz="1600" dirty="0"/>
            <a:t>At the final stage.</a:t>
          </a:r>
          <a:r>
            <a:rPr lang="ar-EG" sz="1400" dirty="0"/>
            <a:t>(طرد سنابل القمح </a:t>
          </a:r>
          <a:r>
            <a:rPr lang="ar-EG" sz="1400" dirty="0" err="1"/>
            <a:t>وداليات</a:t>
          </a:r>
          <a:r>
            <a:rPr lang="ar-EG" sz="1400" dirty="0"/>
            <a:t> الزمير)</a:t>
          </a:r>
        </a:p>
      </dgm:t>
    </dgm:pt>
    <dgm:pt modelId="{6D0F14F7-8A27-440F-BC29-5FC6379E3005}" type="parTrans" cxnId="{7F85E997-BCE1-49EE-A2D3-A41012AAA527}">
      <dgm:prSet/>
      <dgm:spPr/>
      <dgm:t>
        <a:bodyPr/>
        <a:lstStyle/>
        <a:p>
          <a:endParaRPr lang="en-US"/>
        </a:p>
      </dgm:t>
    </dgm:pt>
    <dgm:pt modelId="{75B76DD0-9319-41D9-91D5-B526D258A2C6}" type="sibTrans" cxnId="{7F85E997-BCE1-49EE-A2D3-A41012AAA527}">
      <dgm:prSet/>
      <dgm:spPr/>
      <dgm:t>
        <a:bodyPr/>
        <a:lstStyle/>
        <a:p>
          <a:endParaRPr lang="en-US"/>
        </a:p>
      </dgm:t>
    </dgm:pt>
    <dgm:pt modelId="{EA554DFF-F1AC-4DD9-AE32-77281FDFEE46}">
      <dgm:prSet phldrT="[Text]" custT="1"/>
      <dgm:spPr/>
      <dgm:t>
        <a:bodyPr/>
        <a:lstStyle/>
        <a:p>
          <a:r>
            <a:rPr lang="en-US" sz="1600" dirty="0"/>
            <a:t>Wheat</a:t>
          </a:r>
        </a:p>
      </dgm:t>
    </dgm:pt>
    <dgm:pt modelId="{94D66958-E0AF-4130-B8E4-050E1E26D33E}" type="parTrans" cxnId="{CD157459-2464-493D-B9A0-7C41D1FF9CB4}">
      <dgm:prSet/>
      <dgm:spPr/>
      <dgm:t>
        <a:bodyPr/>
        <a:lstStyle/>
        <a:p>
          <a:endParaRPr lang="en-US"/>
        </a:p>
      </dgm:t>
    </dgm:pt>
    <dgm:pt modelId="{F93D1E38-00A3-45E7-AD89-F45F02B6C99D}" type="sibTrans" cxnId="{CD157459-2464-493D-B9A0-7C41D1FF9CB4}">
      <dgm:prSet/>
      <dgm:spPr/>
      <dgm:t>
        <a:bodyPr/>
        <a:lstStyle/>
        <a:p>
          <a:endParaRPr lang="en-US"/>
        </a:p>
      </dgm:t>
    </dgm:pt>
    <dgm:pt modelId="{B88FC245-130D-4079-BEAC-6ADA58C609E3}">
      <dgm:prSet phldrT="[Text]" custT="1"/>
      <dgm:spPr/>
      <dgm:t>
        <a:bodyPr/>
        <a:lstStyle/>
        <a:p>
          <a:r>
            <a:rPr lang="en-US" sz="1600" dirty="0"/>
            <a:t>Wild Oat</a:t>
          </a:r>
        </a:p>
      </dgm:t>
    </dgm:pt>
    <dgm:pt modelId="{263765B4-83FC-4497-86F3-983AACA4813A}" type="parTrans" cxnId="{AFFC5D4A-F4CC-4A8C-9F18-71F2C4B38104}">
      <dgm:prSet/>
      <dgm:spPr/>
      <dgm:t>
        <a:bodyPr/>
        <a:lstStyle/>
        <a:p>
          <a:endParaRPr lang="en-US"/>
        </a:p>
      </dgm:t>
    </dgm:pt>
    <dgm:pt modelId="{0BE92B38-0EFF-4658-84B9-9846C798F019}" type="sibTrans" cxnId="{AFFC5D4A-F4CC-4A8C-9F18-71F2C4B38104}">
      <dgm:prSet/>
      <dgm:spPr/>
      <dgm:t>
        <a:bodyPr/>
        <a:lstStyle/>
        <a:p>
          <a:endParaRPr lang="en-US"/>
        </a:p>
      </dgm:t>
    </dgm:pt>
    <dgm:pt modelId="{661C1355-725C-466D-9130-F3E4EA7F3DE4}" type="pres">
      <dgm:prSet presAssocID="{4F90FD42-8713-4F3A-8745-EE83EB778288}" presName="linear" presStyleCnt="0">
        <dgm:presLayoutVars>
          <dgm:dir/>
          <dgm:resizeHandles val="exact"/>
        </dgm:presLayoutVars>
      </dgm:prSet>
      <dgm:spPr/>
    </dgm:pt>
    <dgm:pt modelId="{96846E5A-E8C3-459E-AE6D-A01B0E99574D}" type="pres">
      <dgm:prSet presAssocID="{1D7AC429-3CE9-42B4-9D24-415CD943BDBA}" presName="comp" presStyleCnt="0"/>
      <dgm:spPr/>
    </dgm:pt>
    <dgm:pt modelId="{0EDB8760-A617-4514-B1DF-034E66A34235}" type="pres">
      <dgm:prSet presAssocID="{1D7AC429-3CE9-42B4-9D24-415CD943BDBA}" presName="box" presStyleLbl="node1" presStyleIdx="0" presStyleCnt="3" custLinFactNeighborX="-546" custLinFactNeighborY="-14906"/>
      <dgm:spPr/>
    </dgm:pt>
    <dgm:pt modelId="{2B3BF273-1A91-40CE-B772-11BB37315C7F}" type="pres">
      <dgm:prSet presAssocID="{1D7AC429-3CE9-42B4-9D24-415CD943BDBA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B7FAD85E-216C-4B3E-BCFA-D27C3343D1C6}" type="pres">
      <dgm:prSet presAssocID="{1D7AC429-3CE9-42B4-9D24-415CD943BDBA}" presName="text" presStyleLbl="node1" presStyleIdx="0" presStyleCnt="3">
        <dgm:presLayoutVars>
          <dgm:bulletEnabled val="1"/>
        </dgm:presLayoutVars>
      </dgm:prSet>
      <dgm:spPr/>
    </dgm:pt>
    <dgm:pt modelId="{C6C779E1-F5BE-429C-A9D9-E57974353D7B}" type="pres">
      <dgm:prSet presAssocID="{95FA4A98-0719-4EF7-8F68-4D6B16808A1B}" presName="spacer" presStyleCnt="0"/>
      <dgm:spPr/>
    </dgm:pt>
    <dgm:pt modelId="{98794E14-73A0-4420-B86B-BF96EBFEA69C}" type="pres">
      <dgm:prSet presAssocID="{60622191-2044-4D60-874A-413C9CB3EAD9}" presName="comp" presStyleCnt="0"/>
      <dgm:spPr/>
    </dgm:pt>
    <dgm:pt modelId="{51F6BA9F-A05D-4304-B3A7-6FED41054CE3}" type="pres">
      <dgm:prSet presAssocID="{60622191-2044-4D60-874A-413C9CB3EAD9}" presName="box" presStyleLbl="node1" presStyleIdx="1" presStyleCnt="3"/>
      <dgm:spPr/>
    </dgm:pt>
    <dgm:pt modelId="{95DE6F26-77F0-4AF8-8682-E3A6EDBF17CA}" type="pres">
      <dgm:prSet presAssocID="{60622191-2044-4D60-874A-413C9CB3EAD9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5F13BA8-7EA7-4D69-9C0E-0A2FCC025B6B}" type="pres">
      <dgm:prSet presAssocID="{60622191-2044-4D60-874A-413C9CB3EAD9}" presName="text" presStyleLbl="node1" presStyleIdx="1" presStyleCnt="3">
        <dgm:presLayoutVars>
          <dgm:bulletEnabled val="1"/>
        </dgm:presLayoutVars>
      </dgm:prSet>
      <dgm:spPr/>
    </dgm:pt>
    <dgm:pt modelId="{6819CE41-7DBA-46AC-B5BE-C01A6033C6E5}" type="pres">
      <dgm:prSet presAssocID="{3467585A-5471-4BE1-97AF-44309FEA2F80}" presName="spacer" presStyleCnt="0"/>
      <dgm:spPr/>
    </dgm:pt>
    <dgm:pt modelId="{C783360A-DE98-46CC-9E50-127A3D23F6AD}" type="pres">
      <dgm:prSet presAssocID="{A2681D70-A00B-4399-ADC3-D0EF7D5B39E7}" presName="comp" presStyleCnt="0"/>
      <dgm:spPr/>
    </dgm:pt>
    <dgm:pt modelId="{89FAE8C0-CC04-4FD3-9295-A9FFB4522217}" type="pres">
      <dgm:prSet presAssocID="{A2681D70-A00B-4399-ADC3-D0EF7D5B39E7}" presName="box" presStyleLbl="node1" presStyleIdx="2" presStyleCnt="3" custLinFactNeighborX="-7195" custLinFactNeighborY="-257"/>
      <dgm:spPr/>
    </dgm:pt>
    <dgm:pt modelId="{C6B11847-2AB1-4602-92C9-2E28F808D104}" type="pres">
      <dgm:prSet presAssocID="{A2681D70-A00B-4399-ADC3-D0EF7D5B39E7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</dgm:spPr>
    </dgm:pt>
    <dgm:pt modelId="{BAAD3AFE-A6C5-4830-9E04-7D283455ADD0}" type="pres">
      <dgm:prSet presAssocID="{A2681D70-A00B-4399-ADC3-D0EF7D5B39E7}" presName="text" presStyleLbl="node1" presStyleIdx="2" presStyleCnt="3">
        <dgm:presLayoutVars>
          <dgm:bulletEnabled val="1"/>
        </dgm:presLayoutVars>
      </dgm:prSet>
      <dgm:spPr/>
    </dgm:pt>
  </dgm:ptLst>
  <dgm:cxnLst>
    <dgm:cxn modelId="{E6913608-29F0-4BB5-8B85-3A5BB05D9803}" type="presOf" srcId="{EA554DFF-F1AC-4DD9-AE32-77281FDFEE46}" destId="{BAAD3AFE-A6C5-4830-9E04-7D283455ADD0}" srcOrd="1" destOrd="1" presId="urn:microsoft.com/office/officeart/2005/8/layout/vList4"/>
    <dgm:cxn modelId="{008D5D0C-FD01-4F76-8516-50FC0195712F}" type="presOf" srcId="{CF536681-5F90-4A4C-8055-F61B8BCF896C}" destId="{B7FAD85E-216C-4B3E-BCFA-D27C3343D1C6}" srcOrd="1" destOrd="1" presId="urn:microsoft.com/office/officeart/2005/8/layout/vList4"/>
    <dgm:cxn modelId="{9F05BA16-792C-4936-96F6-76F12D42A955}" type="presOf" srcId="{B88FC245-130D-4079-BEAC-6ADA58C609E3}" destId="{89FAE8C0-CC04-4FD3-9295-A9FFB4522217}" srcOrd="0" destOrd="2" presId="urn:microsoft.com/office/officeart/2005/8/layout/vList4"/>
    <dgm:cxn modelId="{FB733738-6A3E-45D9-8BF7-F32FE0C1BA63}" srcId="{60622191-2044-4D60-874A-413C9CB3EAD9}" destId="{F41259EF-A5FF-4E6A-89A0-11A2BA694187}" srcOrd="1" destOrd="0" parTransId="{E7AC2C31-56AB-400D-8A68-21038B7173B6}" sibTransId="{75DE328B-3130-41BD-84F5-21E2EA850C42}"/>
    <dgm:cxn modelId="{E3480939-92B9-4CEB-B127-D726D65319EC}" type="presOf" srcId="{EA554DFF-F1AC-4DD9-AE32-77281FDFEE46}" destId="{89FAE8C0-CC04-4FD3-9295-A9FFB4522217}" srcOrd="0" destOrd="1" presId="urn:microsoft.com/office/officeart/2005/8/layout/vList4"/>
    <dgm:cxn modelId="{EC3F2E3B-F0F3-455A-AAC7-78BC5A2B7B88}" type="presOf" srcId="{925C4960-2B6D-415B-8EF1-1953BFA7DD2E}" destId="{65F13BA8-7EA7-4D69-9C0E-0A2FCC025B6B}" srcOrd="1" destOrd="1" presId="urn:microsoft.com/office/officeart/2005/8/layout/vList4"/>
    <dgm:cxn modelId="{9B587E5B-6539-4B55-95B0-D8CA404E1BD3}" srcId="{1D7AC429-3CE9-42B4-9D24-415CD943BDBA}" destId="{F30DD3FE-DD7E-4260-979D-88D7E112557E}" srcOrd="1" destOrd="0" parTransId="{03A603AC-95B3-4405-B2BF-A8152FE00366}" sibTransId="{E9A50AD2-455B-41ED-86B1-696B8605B993}"/>
    <dgm:cxn modelId="{24CEC045-DB95-4785-A1FC-1DB136E86145}" type="presOf" srcId="{B88FC245-130D-4079-BEAC-6ADA58C609E3}" destId="{BAAD3AFE-A6C5-4830-9E04-7D283455ADD0}" srcOrd="1" destOrd="2" presId="urn:microsoft.com/office/officeart/2005/8/layout/vList4"/>
    <dgm:cxn modelId="{88C17368-1B23-46DA-BF7A-7666B939F73E}" srcId="{4F90FD42-8713-4F3A-8745-EE83EB778288}" destId="{1D7AC429-3CE9-42B4-9D24-415CD943BDBA}" srcOrd="0" destOrd="0" parTransId="{1631BD2F-7E69-4D1B-9A6A-FA3A81F92E6F}" sibTransId="{95FA4A98-0719-4EF7-8F68-4D6B16808A1B}"/>
    <dgm:cxn modelId="{9849AF48-DF63-4F22-B30B-F1CFEC23E228}" srcId="{1D7AC429-3CE9-42B4-9D24-415CD943BDBA}" destId="{CF536681-5F90-4A4C-8055-F61B8BCF896C}" srcOrd="0" destOrd="0" parTransId="{803156B4-7C8C-4F82-855E-8F9C3C9D3C20}" sibTransId="{1174230B-4E67-4C3E-9554-3E9A7C1A8D40}"/>
    <dgm:cxn modelId="{AFFC5D4A-F4CC-4A8C-9F18-71F2C4B38104}" srcId="{A2681D70-A00B-4399-ADC3-D0EF7D5B39E7}" destId="{B88FC245-130D-4079-BEAC-6ADA58C609E3}" srcOrd="1" destOrd="0" parTransId="{263765B4-83FC-4497-86F3-983AACA4813A}" sibTransId="{0BE92B38-0EFF-4658-84B9-9846C798F019}"/>
    <dgm:cxn modelId="{F29D994C-E4B1-4ED4-AD61-C661842CCEEE}" srcId="{4F90FD42-8713-4F3A-8745-EE83EB778288}" destId="{60622191-2044-4D60-874A-413C9CB3EAD9}" srcOrd="1" destOrd="0" parTransId="{9557BD13-60DA-48DD-B2B0-12B8CEC403EB}" sibTransId="{3467585A-5471-4BE1-97AF-44309FEA2F80}"/>
    <dgm:cxn modelId="{E45F7554-BC5B-44FE-A145-D94D48570055}" type="presOf" srcId="{1D7AC429-3CE9-42B4-9D24-415CD943BDBA}" destId="{0EDB8760-A617-4514-B1DF-034E66A34235}" srcOrd="0" destOrd="0" presId="urn:microsoft.com/office/officeart/2005/8/layout/vList4"/>
    <dgm:cxn modelId="{BB7F2E76-984F-42ED-8024-2A102E1A833A}" type="presOf" srcId="{60622191-2044-4D60-874A-413C9CB3EAD9}" destId="{65F13BA8-7EA7-4D69-9C0E-0A2FCC025B6B}" srcOrd="1" destOrd="0" presId="urn:microsoft.com/office/officeart/2005/8/layout/vList4"/>
    <dgm:cxn modelId="{9BF99A56-2AFE-4F46-A16B-46ACB72720E8}" type="presOf" srcId="{F41259EF-A5FF-4E6A-89A0-11A2BA694187}" destId="{51F6BA9F-A05D-4304-B3A7-6FED41054CE3}" srcOrd="0" destOrd="2" presId="urn:microsoft.com/office/officeart/2005/8/layout/vList4"/>
    <dgm:cxn modelId="{CD157459-2464-493D-B9A0-7C41D1FF9CB4}" srcId="{A2681D70-A00B-4399-ADC3-D0EF7D5B39E7}" destId="{EA554DFF-F1AC-4DD9-AE32-77281FDFEE46}" srcOrd="0" destOrd="0" parTransId="{94D66958-E0AF-4130-B8E4-050E1E26D33E}" sibTransId="{F93D1E38-00A3-45E7-AD89-F45F02B6C99D}"/>
    <dgm:cxn modelId="{2BFEC194-6B96-438D-AC35-160E47130C44}" type="presOf" srcId="{1D7AC429-3CE9-42B4-9D24-415CD943BDBA}" destId="{B7FAD85E-216C-4B3E-BCFA-D27C3343D1C6}" srcOrd="1" destOrd="0" presId="urn:microsoft.com/office/officeart/2005/8/layout/vList4"/>
    <dgm:cxn modelId="{7F85E997-BCE1-49EE-A2D3-A41012AAA527}" srcId="{4F90FD42-8713-4F3A-8745-EE83EB778288}" destId="{A2681D70-A00B-4399-ADC3-D0EF7D5B39E7}" srcOrd="2" destOrd="0" parTransId="{6D0F14F7-8A27-440F-BC29-5FC6379E3005}" sibTransId="{75B76DD0-9319-41D9-91D5-B526D258A2C6}"/>
    <dgm:cxn modelId="{5ED322A6-8F7F-409F-979B-79B5ACED561A}" type="presOf" srcId="{F30DD3FE-DD7E-4260-979D-88D7E112557E}" destId="{0EDB8760-A617-4514-B1DF-034E66A34235}" srcOrd="0" destOrd="2" presId="urn:microsoft.com/office/officeart/2005/8/layout/vList4"/>
    <dgm:cxn modelId="{953D02A7-CD83-44D6-8E1C-3E48D9D8B196}" type="presOf" srcId="{CF536681-5F90-4A4C-8055-F61B8BCF896C}" destId="{0EDB8760-A617-4514-B1DF-034E66A34235}" srcOrd="0" destOrd="1" presId="urn:microsoft.com/office/officeart/2005/8/layout/vList4"/>
    <dgm:cxn modelId="{C08A0CAF-27F4-41F1-BCAF-07A80727A0E0}" type="presOf" srcId="{A2681D70-A00B-4399-ADC3-D0EF7D5B39E7}" destId="{BAAD3AFE-A6C5-4830-9E04-7D283455ADD0}" srcOrd="1" destOrd="0" presId="urn:microsoft.com/office/officeart/2005/8/layout/vList4"/>
    <dgm:cxn modelId="{91D4FBBE-E52A-4ACC-B660-3B7E3581525E}" type="presOf" srcId="{F41259EF-A5FF-4E6A-89A0-11A2BA694187}" destId="{65F13BA8-7EA7-4D69-9C0E-0A2FCC025B6B}" srcOrd="1" destOrd="2" presId="urn:microsoft.com/office/officeart/2005/8/layout/vList4"/>
    <dgm:cxn modelId="{E4473FCC-596F-441F-B405-390290725C78}" srcId="{60622191-2044-4D60-874A-413C9CB3EAD9}" destId="{925C4960-2B6D-415B-8EF1-1953BFA7DD2E}" srcOrd="0" destOrd="0" parTransId="{7A6130F0-3F36-446B-8AD1-182126B238C4}" sibTransId="{E69822FE-9F1C-4B42-ACD1-4447A5592358}"/>
    <dgm:cxn modelId="{79DB7AD9-4F97-4EB1-9DAE-33F6A635761E}" type="presOf" srcId="{A2681D70-A00B-4399-ADC3-D0EF7D5B39E7}" destId="{89FAE8C0-CC04-4FD3-9295-A9FFB4522217}" srcOrd="0" destOrd="0" presId="urn:microsoft.com/office/officeart/2005/8/layout/vList4"/>
    <dgm:cxn modelId="{7D0A20DB-915F-4625-89CD-4841B3939CB8}" type="presOf" srcId="{925C4960-2B6D-415B-8EF1-1953BFA7DD2E}" destId="{51F6BA9F-A05D-4304-B3A7-6FED41054CE3}" srcOrd="0" destOrd="1" presId="urn:microsoft.com/office/officeart/2005/8/layout/vList4"/>
    <dgm:cxn modelId="{0D1EABDE-600B-40AA-9209-5CC5237435A9}" type="presOf" srcId="{60622191-2044-4D60-874A-413C9CB3EAD9}" destId="{51F6BA9F-A05D-4304-B3A7-6FED41054CE3}" srcOrd="0" destOrd="0" presId="urn:microsoft.com/office/officeart/2005/8/layout/vList4"/>
    <dgm:cxn modelId="{622C40ED-75AE-4A08-AD59-E7D80CD21C11}" type="presOf" srcId="{F30DD3FE-DD7E-4260-979D-88D7E112557E}" destId="{B7FAD85E-216C-4B3E-BCFA-D27C3343D1C6}" srcOrd="1" destOrd="2" presId="urn:microsoft.com/office/officeart/2005/8/layout/vList4"/>
    <dgm:cxn modelId="{DB8DCAF5-42F1-41B6-8EF2-B893D4AB65F1}" type="presOf" srcId="{4F90FD42-8713-4F3A-8745-EE83EB778288}" destId="{661C1355-725C-466D-9130-F3E4EA7F3DE4}" srcOrd="0" destOrd="0" presId="urn:microsoft.com/office/officeart/2005/8/layout/vList4"/>
    <dgm:cxn modelId="{16AB25DB-C63D-4B3B-A5A0-B40C7AC19B3F}" type="presParOf" srcId="{661C1355-725C-466D-9130-F3E4EA7F3DE4}" destId="{96846E5A-E8C3-459E-AE6D-A01B0E99574D}" srcOrd="0" destOrd="0" presId="urn:microsoft.com/office/officeart/2005/8/layout/vList4"/>
    <dgm:cxn modelId="{AF9A3A57-2531-41C9-94E3-1C05AF2EA700}" type="presParOf" srcId="{96846E5A-E8C3-459E-AE6D-A01B0E99574D}" destId="{0EDB8760-A617-4514-B1DF-034E66A34235}" srcOrd="0" destOrd="0" presId="urn:microsoft.com/office/officeart/2005/8/layout/vList4"/>
    <dgm:cxn modelId="{EFB47E1B-2DF1-43A8-889D-3FE9286498A9}" type="presParOf" srcId="{96846E5A-E8C3-459E-AE6D-A01B0E99574D}" destId="{2B3BF273-1A91-40CE-B772-11BB37315C7F}" srcOrd="1" destOrd="0" presId="urn:microsoft.com/office/officeart/2005/8/layout/vList4"/>
    <dgm:cxn modelId="{F55D360C-E09C-477A-80D8-A0904DF1C593}" type="presParOf" srcId="{96846E5A-E8C3-459E-AE6D-A01B0E99574D}" destId="{B7FAD85E-216C-4B3E-BCFA-D27C3343D1C6}" srcOrd="2" destOrd="0" presId="urn:microsoft.com/office/officeart/2005/8/layout/vList4"/>
    <dgm:cxn modelId="{AC634FEC-F1A0-4F07-9A53-0F2FFA812636}" type="presParOf" srcId="{661C1355-725C-466D-9130-F3E4EA7F3DE4}" destId="{C6C779E1-F5BE-429C-A9D9-E57974353D7B}" srcOrd="1" destOrd="0" presId="urn:microsoft.com/office/officeart/2005/8/layout/vList4"/>
    <dgm:cxn modelId="{8CC3C0A6-E52D-4452-AB01-A0EC860D0F8C}" type="presParOf" srcId="{661C1355-725C-466D-9130-F3E4EA7F3DE4}" destId="{98794E14-73A0-4420-B86B-BF96EBFEA69C}" srcOrd="2" destOrd="0" presId="urn:microsoft.com/office/officeart/2005/8/layout/vList4"/>
    <dgm:cxn modelId="{FED55657-5DF4-440E-8B11-9AD860166129}" type="presParOf" srcId="{98794E14-73A0-4420-B86B-BF96EBFEA69C}" destId="{51F6BA9F-A05D-4304-B3A7-6FED41054CE3}" srcOrd="0" destOrd="0" presId="urn:microsoft.com/office/officeart/2005/8/layout/vList4"/>
    <dgm:cxn modelId="{A57BA65E-9872-45AE-962A-3F1D34BB60B0}" type="presParOf" srcId="{98794E14-73A0-4420-B86B-BF96EBFEA69C}" destId="{95DE6F26-77F0-4AF8-8682-E3A6EDBF17CA}" srcOrd="1" destOrd="0" presId="urn:microsoft.com/office/officeart/2005/8/layout/vList4"/>
    <dgm:cxn modelId="{F47AD042-95E2-4C4E-9A3F-36B0A18FAF05}" type="presParOf" srcId="{98794E14-73A0-4420-B86B-BF96EBFEA69C}" destId="{65F13BA8-7EA7-4D69-9C0E-0A2FCC025B6B}" srcOrd="2" destOrd="0" presId="urn:microsoft.com/office/officeart/2005/8/layout/vList4"/>
    <dgm:cxn modelId="{E246AEDB-3FB5-459F-AA10-609392908EBD}" type="presParOf" srcId="{661C1355-725C-466D-9130-F3E4EA7F3DE4}" destId="{6819CE41-7DBA-46AC-B5BE-C01A6033C6E5}" srcOrd="3" destOrd="0" presId="urn:microsoft.com/office/officeart/2005/8/layout/vList4"/>
    <dgm:cxn modelId="{FC3C94C5-76D8-4FA0-B279-AD6768B9DC06}" type="presParOf" srcId="{661C1355-725C-466D-9130-F3E4EA7F3DE4}" destId="{C783360A-DE98-46CC-9E50-127A3D23F6AD}" srcOrd="4" destOrd="0" presId="urn:microsoft.com/office/officeart/2005/8/layout/vList4"/>
    <dgm:cxn modelId="{B4F99246-FF24-435F-BBC8-481493288F21}" type="presParOf" srcId="{C783360A-DE98-46CC-9E50-127A3D23F6AD}" destId="{89FAE8C0-CC04-4FD3-9295-A9FFB4522217}" srcOrd="0" destOrd="0" presId="urn:microsoft.com/office/officeart/2005/8/layout/vList4"/>
    <dgm:cxn modelId="{02718193-DB67-49A6-9FF0-56F154A2EA21}" type="presParOf" srcId="{C783360A-DE98-46CC-9E50-127A3D23F6AD}" destId="{C6B11847-2AB1-4602-92C9-2E28F808D104}" srcOrd="1" destOrd="0" presId="urn:microsoft.com/office/officeart/2005/8/layout/vList4"/>
    <dgm:cxn modelId="{92581B42-6F68-4A89-BDE5-E0194866955C}" type="presParOf" srcId="{C783360A-DE98-46CC-9E50-127A3D23F6AD}" destId="{BAAD3AFE-A6C5-4830-9E04-7D283455ADD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736227-2C23-4452-8536-035C10BDE4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4CFCC8-6D2C-4BC6-9E6C-DDDBE7D16A51}">
      <dgm:prSet phldrT="[Text]"/>
      <dgm:spPr/>
      <dgm:t>
        <a:bodyPr/>
        <a:lstStyle/>
        <a:p>
          <a:r>
            <a:rPr lang="en-US" b="1" i="0" dirty="0"/>
            <a:t>Image Recognition Method Based on an Improved Convolutional Neural Network to Detect Impurities in Wheat.</a:t>
          </a:r>
          <a:endParaRPr lang="en-US" dirty="0"/>
        </a:p>
      </dgm:t>
    </dgm:pt>
    <dgm:pt modelId="{0A436DD1-2D64-4DAC-9DE1-C0937B38A5D0}" type="parTrans" cxnId="{F1087D72-2995-4CEB-937D-E1AAED632F6F}">
      <dgm:prSet/>
      <dgm:spPr/>
      <dgm:t>
        <a:bodyPr/>
        <a:lstStyle/>
        <a:p>
          <a:endParaRPr lang="en-US"/>
        </a:p>
      </dgm:t>
    </dgm:pt>
    <dgm:pt modelId="{78E4BA0F-219E-4551-A211-B2420A167399}" type="sibTrans" cxnId="{F1087D72-2995-4CEB-937D-E1AAED632F6F}">
      <dgm:prSet/>
      <dgm:spPr/>
      <dgm:t>
        <a:bodyPr/>
        <a:lstStyle/>
        <a:p>
          <a:endParaRPr lang="en-US"/>
        </a:p>
      </dgm:t>
    </dgm:pt>
    <dgm:pt modelId="{6D6364F2-A764-49F2-B92B-B1D6094990BC}">
      <dgm:prSet phldrT="[Text]"/>
      <dgm:spPr/>
      <dgm:t>
        <a:bodyPr/>
        <a:lstStyle/>
        <a:p>
          <a:r>
            <a:rPr lang="en-US" b="0" i="0" u="none" dirty="0">
              <a:solidFill>
                <a:srgbClr val="0070C0"/>
              </a:solidFill>
            </a:rPr>
            <a:t>https://ieeexplore.ieee.org/document/8865031</a:t>
          </a:r>
          <a:endParaRPr lang="en-US" dirty="0">
            <a:solidFill>
              <a:srgbClr val="0070C0"/>
            </a:solidFill>
          </a:endParaRPr>
        </a:p>
      </dgm:t>
    </dgm:pt>
    <dgm:pt modelId="{487BCC3F-6BC3-4B9F-935D-929C009BC117}" type="parTrans" cxnId="{A593B9A1-D0B0-4990-844E-99FFD21D30A6}">
      <dgm:prSet/>
      <dgm:spPr/>
      <dgm:t>
        <a:bodyPr/>
        <a:lstStyle/>
        <a:p>
          <a:endParaRPr lang="en-US"/>
        </a:p>
      </dgm:t>
    </dgm:pt>
    <dgm:pt modelId="{E8254D32-A470-4DFF-9967-E61B166FC726}" type="sibTrans" cxnId="{A593B9A1-D0B0-4990-844E-99FFD21D30A6}">
      <dgm:prSet/>
      <dgm:spPr/>
      <dgm:t>
        <a:bodyPr/>
        <a:lstStyle/>
        <a:p>
          <a:endParaRPr lang="en-US"/>
        </a:p>
      </dgm:t>
    </dgm:pt>
    <dgm:pt modelId="{80A62F44-4248-4EE2-B32D-42930C0835F3}">
      <dgm:prSet phldrT="[Text]"/>
      <dgm:spPr/>
      <dgm:t>
        <a:bodyPr/>
        <a:lstStyle/>
        <a:p>
          <a:r>
            <a:rPr lang="en-US" b="1" i="0" dirty="0"/>
            <a:t>Avena fatua (Common Wild Oat).</a:t>
          </a:r>
          <a:endParaRPr lang="en-US" dirty="0"/>
        </a:p>
      </dgm:t>
    </dgm:pt>
    <dgm:pt modelId="{3847FC43-808E-4A4E-8404-CF3A37D1A34B}" type="parTrans" cxnId="{8036CF28-0925-492C-A496-96E30113BE85}">
      <dgm:prSet/>
      <dgm:spPr/>
      <dgm:t>
        <a:bodyPr/>
        <a:lstStyle/>
        <a:p>
          <a:endParaRPr lang="en-US"/>
        </a:p>
      </dgm:t>
    </dgm:pt>
    <dgm:pt modelId="{F9F2ACEF-1AEC-41F7-B6DA-DD17D8E34DB5}" type="sibTrans" cxnId="{8036CF28-0925-492C-A496-96E30113BE85}">
      <dgm:prSet/>
      <dgm:spPr/>
      <dgm:t>
        <a:bodyPr/>
        <a:lstStyle/>
        <a:p>
          <a:endParaRPr lang="en-US"/>
        </a:p>
      </dgm:t>
    </dgm:pt>
    <dgm:pt modelId="{824C4804-52FD-40FD-A9DA-D5160F71510F}">
      <dgm:prSet phldrT="[Text]"/>
      <dgm:spPr/>
      <dgm:t>
        <a:bodyPr/>
        <a:lstStyle/>
        <a:p>
          <a:r>
            <a:rPr lang="en-US" b="0" i="0" u="none" dirty="0">
              <a:solidFill>
                <a:srgbClr val="0070C0"/>
              </a:solidFill>
            </a:rPr>
            <a:t>https://keys.lucidcentral.org/keys/v3/eafrinet/weeds/key/weeds/Media/Html/Avena_fatua_(Common_Wild_Oat).htm</a:t>
          </a:r>
          <a:endParaRPr lang="en-US" dirty="0">
            <a:solidFill>
              <a:srgbClr val="0070C0"/>
            </a:solidFill>
          </a:endParaRPr>
        </a:p>
      </dgm:t>
    </dgm:pt>
    <dgm:pt modelId="{05EF5A9C-06A8-488C-A22D-C07F89BBACDA}" type="parTrans" cxnId="{7A895D56-0545-480D-AE0E-6F506B3DC69A}">
      <dgm:prSet/>
      <dgm:spPr/>
      <dgm:t>
        <a:bodyPr/>
        <a:lstStyle/>
        <a:p>
          <a:endParaRPr lang="en-US"/>
        </a:p>
      </dgm:t>
    </dgm:pt>
    <dgm:pt modelId="{27909E1F-5B34-4DD1-BAE8-7ABDFE5A547D}" type="sibTrans" cxnId="{7A895D56-0545-480D-AE0E-6F506B3DC69A}">
      <dgm:prSet/>
      <dgm:spPr/>
      <dgm:t>
        <a:bodyPr/>
        <a:lstStyle/>
        <a:p>
          <a:endParaRPr lang="en-US"/>
        </a:p>
      </dgm:t>
    </dgm:pt>
    <dgm:pt modelId="{17BF8486-9CE4-4367-BF47-939CA4B20EDB}" type="pres">
      <dgm:prSet presAssocID="{61736227-2C23-4452-8536-035C10BDE414}" presName="linear" presStyleCnt="0">
        <dgm:presLayoutVars>
          <dgm:animLvl val="lvl"/>
          <dgm:resizeHandles val="exact"/>
        </dgm:presLayoutVars>
      </dgm:prSet>
      <dgm:spPr/>
    </dgm:pt>
    <dgm:pt modelId="{F78648C1-881E-4156-8819-FDD40E60611D}" type="pres">
      <dgm:prSet presAssocID="{794CFCC8-6D2C-4BC6-9E6C-DDDBE7D16A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212FC0C-6106-4695-B07C-30AE2ECB7BF7}" type="pres">
      <dgm:prSet presAssocID="{794CFCC8-6D2C-4BC6-9E6C-DDDBE7D16A51}" presName="childText" presStyleLbl="revTx" presStyleIdx="0" presStyleCnt="2">
        <dgm:presLayoutVars>
          <dgm:bulletEnabled val="1"/>
        </dgm:presLayoutVars>
      </dgm:prSet>
      <dgm:spPr/>
    </dgm:pt>
    <dgm:pt modelId="{6F4EA1AB-20A7-44F3-A33F-CC6BEB6ACDF8}" type="pres">
      <dgm:prSet presAssocID="{80A62F44-4248-4EE2-B32D-42930C0835F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EF8FB81-7771-4642-A63E-D8D0F87C079F}" type="pres">
      <dgm:prSet presAssocID="{80A62F44-4248-4EE2-B32D-42930C0835F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B75B726-454B-4BF6-B077-070DA3305D8D}" type="presOf" srcId="{61736227-2C23-4452-8536-035C10BDE414}" destId="{17BF8486-9CE4-4367-BF47-939CA4B20EDB}" srcOrd="0" destOrd="0" presId="urn:microsoft.com/office/officeart/2005/8/layout/vList2"/>
    <dgm:cxn modelId="{11061327-36BD-4BE6-B728-1F66B9BD024F}" type="presOf" srcId="{824C4804-52FD-40FD-A9DA-D5160F71510F}" destId="{EEF8FB81-7771-4642-A63E-D8D0F87C079F}" srcOrd="0" destOrd="0" presId="urn:microsoft.com/office/officeart/2005/8/layout/vList2"/>
    <dgm:cxn modelId="{8036CF28-0925-492C-A496-96E30113BE85}" srcId="{61736227-2C23-4452-8536-035C10BDE414}" destId="{80A62F44-4248-4EE2-B32D-42930C0835F3}" srcOrd="1" destOrd="0" parTransId="{3847FC43-808E-4A4E-8404-CF3A37D1A34B}" sibTransId="{F9F2ACEF-1AEC-41F7-B6DA-DD17D8E34DB5}"/>
    <dgm:cxn modelId="{F1087D72-2995-4CEB-937D-E1AAED632F6F}" srcId="{61736227-2C23-4452-8536-035C10BDE414}" destId="{794CFCC8-6D2C-4BC6-9E6C-DDDBE7D16A51}" srcOrd="0" destOrd="0" parTransId="{0A436DD1-2D64-4DAC-9DE1-C0937B38A5D0}" sibTransId="{78E4BA0F-219E-4551-A211-B2420A167399}"/>
    <dgm:cxn modelId="{7A895D56-0545-480D-AE0E-6F506B3DC69A}" srcId="{80A62F44-4248-4EE2-B32D-42930C0835F3}" destId="{824C4804-52FD-40FD-A9DA-D5160F71510F}" srcOrd="0" destOrd="0" parTransId="{05EF5A9C-06A8-488C-A22D-C07F89BBACDA}" sibTransId="{27909E1F-5B34-4DD1-BAE8-7ABDFE5A547D}"/>
    <dgm:cxn modelId="{A593B9A1-D0B0-4990-844E-99FFD21D30A6}" srcId="{794CFCC8-6D2C-4BC6-9E6C-DDDBE7D16A51}" destId="{6D6364F2-A764-49F2-B92B-B1D6094990BC}" srcOrd="0" destOrd="0" parTransId="{487BCC3F-6BC3-4B9F-935D-929C009BC117}" sibTransId="{E8254D32-A470-4DFF-9967-E61B166FC726}"/>
    <dgm:cxn modelId="{DE592DD5-AF1E-47F5-A43B-CC174167E987}" type="presOf" srcId="{794CFCC8-6D2C-4BC6-9E6C-DDDBE7D16A51}" destId="{F78648C1-881E-4156-8819-FDD40E60611D}" srcOrd="0" destOrd="0" presId="urn:microsoft.com/office/officeart/2005/8/layout/vList2"/>
    <dgm:cxn modelId="{72DFDFDB-2960-4DF5-BB72-CE68D8B6622D}" type="presOf" srcId="{80A62F44-4248-4EE2-B32D-42930C0835F3}" destId="{6F4EA1AB-20A7-44F3-A33F-CC6BEB6ACDF8}" srcOrd="0" destOrd="0" presId="urn:microsoft.com/office/officeart/2005/8/layout/vList2"/>
    <dgm:cxn modelId="{4E0F61E2-0599-40EE-A82D-F76E405AACB3}" type="presOf" srcId="{6D6364F2-A764-49F2-B92B-B1D6094990BC}" destId="{7212FC0C-6106-4695-B07C-30AE2ECB7BF7}" srcOrd="0" destOrd="0" presId="urn:microsoft.com/office/officeart/2005/8/layout/vList2"/>
    <dgm:cxn modelId="{8BD3053C-CA1E-4C03-8944-BF11DBAD8C60}" type="presParOf" srcId="{17BF8486-9CE4-4367-BF47-939CA4B20EDB}" destId="{F78648C1-881E-4156-8819-FDD40E60611D}" srcOrd="0" destOrd="0" presId="urn:microsoft.com/office/officeart/2005/8/layout/vList2"/>
    <dgm:cxn modelId="{2A9F6B0C-683B-464F-B201-D548C7264C66}" type="presParOf" srcId="{17BF8486-9CE4-4367-BF47-939CA4B20EDB}" destId="{7212FC0C-6106-4695-B07C-30AE2ECB7BF7}" srcOrd="1" destOrd="0" presId="urn:microsoft.com/office/officeart/2005/8/layout/vList2"/>
    <dgm:cxn modelId="{B9E2150A-9162-4DCB-9613-6B29444B6B6F}" type="presParOf" srcId="{17BF8486-9CE4-4367-BF47-939CA4B20EDB}" destId="{6F4EA1AB-20A7-44F3-A33F-CC6BEB6ACDF8}" srcOrd="2" destOrd="0" presId="urn:microsoft.com/office/officeart/2005/8/layout/vList2"/>
    <dgm:cxn modelId="{6B772A93-9524-4BC5-B135-6B2D25D2F6AF}" type="presParOf" srcId="{17BF8486-9CE4-4367-BF47-939CA4B20EDB}" destId="{EEF8FB81-7771-4642-A63E-D8D0F87C079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736227-2C23-4452-8536-035C10BDE4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4CFCC8-6D2C-4BC6-9E6C-DDDBE7D16A51}">
      <dgm:prSet phldrT="[Text]"/>
      <dgm:spPr/>
      <dgm:t>
        <a:bodyPr/>
        <a:lstStyle/>
        <a:p>
          <a:r>
            <a:rPr lang="en-US" b="1" i="0" dirty="0"/>
            <a:t>Remote Sensing Detection of Wheat Stripe Rust by Synergized Solar-Induced Chlorophyll Fluorescence and Differential Spectral Index.</a:t>
          </a:r>
          <a:endParaRPr lang="en-US" dirty="0"/>
        </a:p>
      </dgm:t>
    </dgm:pt>
    <dgm:pt modelId="{0A436DD1-2D64-4DAC-9DE1-C0937B38A5D0}" type="parTrans" cxnId="{F1087D72-2995-4CEB-937D-E1AAED632F6F}">
      <dgm:prSet/>
      <dgm:spPr/>
      <dgm:t>
        <a:bodyPr/>
        <a:lstStyle/>
        <a:p>
          <a:endParaRPr lang="en-US"/>
        </a:p>
      </dgm:t>
    </dgm:pt>
    <dgm:pt modelId="{78E4BA0F-219E-4551-A211-B2420A167399}" type="sibTrans" cxnId="{F1087D72-2995-4CEB-937D-E1AAED632F6F}">
      <dgm:prSet/>
      <dgm:spPr/>
      <dgm:t>
        <a:bodyPr/>
        <a:lstStyle/>
        <a:p>
          <a:endParaRPr lang="en-US"/>
        </a:p>
      </dgm:t>
    </dgm:pt>
    <dgm:pt modelId="{6D6364F2-A764-49F2-B92B-B1D6094990BC}">
      <dgm:prSet phldrT="[Text]"/>
      <dgm:spPr/>
      <dgm:t>
        <a:bodyPr/>
        <a:lstStyle/>
        <a:p>
          <a:r>
            <a:rPr lang="en-US" b="0" i="0" dirty="0">
              <a:solidFill>
                <a:srgbClr val="0070C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https://ieeexplore.ieee.org/document/9107871</a:t>
          </a:r>
          <a:endParaRPr lang="en-US" dirty="0">
            <a:solidFill>
              <a:srgbClr val="0070C0"/>
            </a:solidFill>
          </a:endParaRPr>
        </a:p>
      </dgm:t>
    </dgm:pt>
    <dgm:pt modelId="{487BCC3F-6BC3-4B9F-935D-929C009BC117}" type="parTrans" cxnId="{A593B9A1-D0B0-4990-844E-99FFD21D30A6}">
      <dgm:prSet/>
      <dgm:spPr/>
      <dgm:t>
        <a:bodyPr/>
        <a:lstStyle/>
        <a:p>
          <a:endParaRPr lang="en-US"/>
        </a:p>
      </dgm:t>
    </dgm:pt>
    <dgm:pt modelId="{E8254D32-A470-4DFF-9967-E61B166FC726}" type="sibTrans" cxnId="{A593B9A1-D0B0-4990-844E-99FFD21D30A6}">
      <dgm:prSet/>
      <dgm:spPr/>
      <dgm:t>
        <a:bodyPr/>
        <a:lstStyle/>
        <a:p>
          <a:endParaRPr lang="en-US"/>
        </a:p>
      </dgm:t>
    </dgm:pt>
    <dgm:pt modelId="{17BF8486-9CE4-4367-BF47-939CA4B20EDB}" type="pres">
      <dgm:prSet presAssocID="{61736227-2C23-4452-8536-035C10BDE414}" presName="linear" presStyleCnt="0">
        <dgm:presLayoutVars>
          <dgm:animLvl val="lvl"/>
          <dgm:resizeHandles val="exact"/>
        </dgm:presLayoutVars>
      </dgm:prSet>
      <dgm:spPr/>
    </dgm:pt>
    <dgm:pt modelId="{F78648C1-881E-4156-8819-FDD40E60611D}" type="pres">
      <dgm:prSet presAssocID="{794CFCC8-6D2C-4BC6-9E6C-DDDBE7D16A51}" presName="parentText" presStyleLbl="node1" presStyleIdx="0" presStyleCnt="1" custScaleY="22867" custLinFactNeighborY="-34716">
        <dgm:presLayoutVars>
          <dgm:chMax val="0"/>
          <dgm:bulletEnabled val="1"/>
        </dgm:presLayoutVars>
      </dgm:prSet>
      <dgm:spPr/>
    </dgm:pt>
    <dgm:pt modelId="{7212FC0C-6106-4695-B07C-30AE2ECB7BF7}" type="pres">
      <dgm:prSet presAssocID="{794CFCC8-6D2C-4BC6-9E6C-DDDBE7D16A51}" presName="childText" presStyleLbl="revTx" presStyleIdx="0" presStyleCnt="1" custLinFactNeighborY="-6144">
        <dgm:presLayoutVars>
          <dgm:bulletEnabled val="1"/>
        </dgm:presLayoutVars>
      </dgm:prSet>
      <dgm:spPr/>
    </dgm:pt>
  </dgm:ptLst>
  <dgm:cxnLst>
    <dgm:cxn modelId="{6B75B726-454B-4BF6-B077-070DA3305D8D}" type="presOf" srcId="{61736227-2C23-4452-8536-035C10BDE414}" destId="{17BF8486-9CE4-4367-BF47-939CA4B20EDB}" srcOrd="0" destOrd="0" presId="urn:microsoft.com/office/officeart/2005/8/layout/vList2"/>
    <dgm:cxn modelId="{F1087D72-2995-4CEB-937D-E1AAED632F6F}" srcId="{61736227-2C23-4452-8536-035C10BDE414}" destId="{794CFCC8-6D2C-4BC6-9E6C-DDDBE7D16A51}" srcOrd="0" destOrd="0" parTransId="{0A436DD1-2D64-4DAC-9DE1-C0937B38A5D0}" sibTransId="{78E4BA0F-219E-4551-A211-B2420A167399}"/>
    <dgm:cxn modelId="{A593B9A1-D0B0-4990-844E-99FFD21D30A6}" srcId="{794CFCC8-6D2C-4BC6-9E6C-DDDBE7D16A51}" destId="{6D6364F2-A764-49F2-B92B-B1D6094990BC}" srcOrd="0" destOrd="0" parTransId="{487BCC3F-6BC3-4B9F-935D-929C009BC117}" sibTransId="{E8254D32-A470-4DFF-9967-E61B166FC726}"/>
    <dgm:cxn modelId="{DE592DD5-AF1E-47F5-A43B-CC174167E987}" type="presOf" srcId="{794CFCC8-6D2C-4BC6-9E6C-DDDBE7D16A51}" destId="{F78648C1-881E-4156-8819-FDD40E60611D}" srcOrd="0" destOrd="0" presId="urn:microsoft.com/office/officeart/2005/8/layout/vList2"/>
    <dgm:cxn modelId="{4E0F61E2-0599-40EE-A82D-F76E405AACB3}" type="presOf" srcId="{6D6364F2-A764-49F2-B92B-B1D6094990BC}" destId="{7212FC0C-6106-4695-B07C-30AE2ECB7BF7}" srcOrd="0" destOrd="0" presId="urn:microsoft.com/office/officeart/2005/8/layout/vList2"/>
    <dgm:cxn modelId="{8BD3053C-CA1E-4C03-8944-BF11DBAD8C60}" type="presParOf" srcId="{17BF8486-9CE4-4367-BF47-939CA4B20EDB}" destId="{F78648C1-881E-4156-8819-FDD40E60611D}" srcOrd="0" destOrd="0" presId="urn:microsoft.com/office/officeart/2005/8/layout/vList2"/>
    <dgm:cxn modelId="{2A9F6B0C-683B-464F-B201-D548C7264C66}" type="presParOf" srcId="{17BF8486-9CE4-4367-BF47-939CA4B20EDB}" destId="{7212FC0C-6106-4695-B07C-30AE2ECB7BF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736227-2C23-4452-8536-035C10BDE4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4CFCC8-6D2C-4BC6-9E6C-DDDBE7D16A51}">
      <dgm:prSet phldrT="[Text]" custT="1"/>
      <dgm:spPr/>
      <dgm:t>
        <a:bodyPr/>
        <a:lstStyle/>
        <a:p>
          <a:r>
            <a:rPr lang="ar-EG" sz="1200" b="1" i="0" dirty="0"/>
            <a:t>دراسات على مقاومة حشيشة الزمير </a:t>
          </a:r>
          <a:r>
            <a:rPr lang="ar-EG" sz="1200" b="1" i="0" dirty="0" err="1"/>
            <a:t>لمبيدى</a:t>
          </a:r>
          <a:r>
            <a:rPr lang="ar-EG" sz="1200" b="1" i="0" dirty="0"/>
            <a:t> الحشائش (</a:t>
          </a:r>
          <a:r>
            <a:rPr lang="ar-EG" sz="1200" b="1" i="0" dirty="0" err="1"/>
            <a:t>سافيكس</a:t>
          </a:r>
          <a:r>
            <a:rPr lang="ar-EG" sz="1200" b="1" i="0" dirty="0"/>
            <a:t> و توبيك).</a:t>
          </a:r>
          <a:endParaRPr lang="en-US" sz="1200" dirty="0"/>
        </a:p>
      </dgm:t>
    </dgm:pt>
    <dgm:pt modelId="{0A436DD1-2D64-4DAC-9DE1-C0937B38A5D0}" type="parTrans" cxnId="{F1087D72-2995-4CEB-937D-E1AAED632F6F}">
      <dgm:prSet/>
      <dgm:spPr/>
      <dgm:t>
        <a:bodyPr/>
        <a:lstStyle/>
        <a:p>
          <a:endParaRPr lang="en-US"/>
        </a:p>
      </dgm:t>
    </dgm:pt>
    <dgm:pt modelId="{78E4BA0F-219E-4551-A211-B2420A167399}" type="sibTrans" cxnId="{F1087D72-2995-4CEB-937D-E1AAED632F6F}">
      <dgm:prSet/>
      <dgm:spPr/>
      <dgm:t>
        <a:bodyPr/>
        <a:lstStyle/>
        <a:p>
          <a:endParaRPr lang="en-US"/>
        </a:p>
      </dgm:t>
    </dgm:pt>
    <dgm:pt modelId="{6D6364F2-A764-49F2-B92B-B1D6094990BC}">
      <dgm:prSet phldrT="[Text]" custT="1"/>
      <dgm:spPr/>
      <dgm:t>
        <a:bodyPr/>
        <a:lstStyle/>
        <a:p>
          <a:r>
            <a:rPr lang="en-US" sz="900" b="0" i="0" dirty="0">
              <a:solidFill>
                <a:srgbClr val="0070C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http://main.eulc.edu.eg/eulc_v5/Libraries/Thesis/BrowseThesisPages.aspx?fn=PublicDrawThesis&amp;BibID=10945046</a:t>
          </a:r>
          <a:endParaRPr lang="en-US" sz="900" dirty="0">
            <a:solidFill>
              <a:srgbClr val="0070C0"/>
            </a:solidFill>
          </a:endParaRPr>
        </a:p>
      </dgm:t>
    </dgm:pt>
    <dgm:pt modelId="{487BCC3F-6BC3-4B9F-935D-929C009BC117}" type="parTrans" cxnId="{A593B9A1-D0B0-4990-844E-99FFD21D30A6}">
      <dgm:prSet/>
      <dgm:spPr/>
      <dgm:t>
        <a:bodyPr/>
        <a:lstStyle/>
        <a:p>
          <a:endParaRPr lang="en-US"/>
        </a:p>
      </dgm:t>
    </dgm:pt>
    <dgm:pt modelId="{E8254D32-A470-4DFF-9967-E61B166FC726}" type="sibTrans" cxnId="{A593B9A1-D0B0-4990-844E-99FFD21D30A6}">
      <dgm:prSet/>
      <dgm:spPr/>
      <dgm:t>
        <a:bodyPr/>
        <a:lstStyle/>
        <a:p>
          <a:endParaRPr lang="en-US"/>
        </a:p>
      </dgm:t>
    </dgm:pt>
    <dgm:pt modelId="{17BF8486-9CE4-4367-BF47-939CA4B20EDB}" type="pres">
      <dgm:prSet presAssocID="{61736227-2C23-4452-8536-035C10BDE414}" presName="linear" presStyleCnt="0">
        <dgm:presLayoutVars>
          <dgm:animLvl val="lvl"/>
          <dgm:resizeHandles val="exact"/>
        </dgm:presLayoutVars>
      </dgm:prSet>
      <dgm:spPr/>
    </dgm:pt>
    <dgm:pt modelId="{F78648C1-881E-4156-8819-FDD40E60611D}" type="pres">
      <dgm:prSet presAssocID="{794CFCC8-6D2C-4BC6-9E6C-DDDBE7D16A51}" presName="parentText" presStyleLbl="node1" presStyleIdx="0" presStyleCnt="1" custScaleY="39106" custLinFactNeighborX="953" custLinFactNeighborY="-19632">
        <dgm:presLayoutVars>
          <dgm:chMax val="0"/>
          <dgm:bulletEnabled val="1"/>
        </dgm:presLayoutVars>
      </dgm:prSet>
      <dgm:spPr/>
    </dgm:pt>
    <dgm:pt modelId="{7212FC0C-6106-4695-B07C-30AE2ECB7BF7}" type="pres">
      <dgm:prSet presAssocID="{794CFCC8-6D2C-4BC6-9E6C-DDDBE7D16A51}" presName="childText" presStyleLbl="revTx" presStyleIdx="0" presStyleCnt="1" custLinFactNeighborY="-11277">
        <dgm:presLayoutVars>
          <dgm:bulletEnabled val="1"/>
        </dgm:presLayoutVars>
      </dgm:prSet>
      <dgm:spPr/>
    </dgm:pt>
  </dgm:ptLst>
  <dgm:cxnLst>
    <dgm:cxn modelId="{6B75B726-454B-4BF6-B077-070DA3305D8D}" type="presOf" srcId="{61736227-2C23-4452-8536-035C10BDE414}" destId="{17BF8486-9CE4-4367-BF47-939CA4B20EDB}" srcOrd="0" destOrd="0" presId="urn:microsoft.com/office/officeart/2005/8/layout/vList2"/>
    <dgm:cxn modelId="{F1087D72-2995-4CEB-937D-E1AAED632F6F}" srcId="{61736227-2C23-4452-8536-035C10BDE414}" destId="{794CFCC8-6D2C-4BC6-9E6C-DDDBE7D16A51}" srcOrd="0" destOrd="0" parTransId="{0A436DD1-2D64-4DAC-9DE1-C0937B38A5D0}" sibTransId="{78E4BA0F-219E-4551-A211-B2420A167399}"/>
    <dgm:cxn modelId="{A593B9A1-D0B0-4990-844E-99FFD21D30A6}" srcId="{794CFCC8-6D2C-4BC6-9E6C-DDDBE7D16A51}" destId="{6D6364F2-A764-49F2-B92B-B1D6094990BC}" srcOrd="0" destOrd="0" parTransId="{487BCC3F-6BC3-4B9F-935D-929C009BC117}" sibTransId="{E8254D32-A470-4DFF-9967-E61B166FC726}"/>
    <dgm:cxn modelId="{DE592DD5-AF1E-47F5-A43B-CC174167E987}" type="presOf" srcId="{794CFCC8-6D2C-4BC6-9E6C-DDDBE7D16A51}" destId="{F78648C1-881E-4156-8819-FDD40E60611D}" srcOrd="0" destOrd="0" presId="urn:microsoft.com/office/officeart/2005/8/layout/vList2"/>
    <dgm:cxn modelId="{4E0F61E2-0599-40EE-A82D-F76E405AACB3}" type="presOf" srcId="{6D6364F2-A764-49F2-B92B-B1D6094990BC}" destId="{7212FC0C-6106-4695-B07C-30AE2ECB7BF7}" srcOrd="0" destOrd="0" presId="urn:microsoft.com/office/officeart/2005/8/layout/vList2"/>
    <dgm:cxn modelId="{8BD3053C-CA1E-4C03-8944-BF11DBAD8C60}" type="presParOf" srcId="{17BF8486-9CE4-4367-BF47-939CA4B20EDB}" destId="{F78648C1-881E-4156-8819-FDD40E60611D}" srcOrd="0" destOrd="0" presId="urn:microsoft.com/office/officeart/2005/8/layout/vList2"/>
    <dgm:cxn modelId="{2A9F6B0C-683B-464F-B201-D548C7264C66}" type="presParOf" srcId="{17BF8486-9CE4-4367-BF47-939CA4B20EDB}" destId="{7212FC0C-6106-4695-B07C-30AE2ECB7BF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1FCA3A-5EA1-4FDC-AAD3-6E53C79852DC}" type="doc">
      <dgm:prSet loTypeId="urn:microsoft.com/office/officeart/2005/8/layout/chevron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90231-794B-48B0-8356-25AA01472AAB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59A5C504-3B22-4463-AEA2-29A43D0C25EA}" type="parTrans" cxnId="{7467D769-F4A6-4583-8905-4EEBCA9E73E8}">
      <dgm:prSet/>
      <dgm:spPr/>
      <dgm:t>
        <a:bodyPr/>
        <a:lstStyle/>
        <a:p>
          <a:endParaRPr lang="en-US"/>
        </a:p>
      </dgm:t>
    </dgm:pt>
    <dgm:pt modelId="{A1229AD6-9F61-4C54-BBD3-F42384244455}" type="sibTrans" cxnId="{7467D769-F4A6-4583-8905-4EEBCA9E73E8}">
      <dgm:prSet/>
      <dgm:spPr/>
      <dgm:t>
        <a:bodyPr/>
        <a:lstStyle/>
        <a:p>
          <a:endParaRPr lang="en-US"/>
        </a:p>
      </dgm:t>
    </dgm:pt>
    <dgm:pt modelId="{1508EE01-DD41-40D5-B44F-D405ECB13FC2}">
      <dgm:prSet phldrT="[Text]"/>
      <dgm:spPr/>
      <dgm:t>
        <a:bodyPr/>
        <a:lstStyle/>
        <a:p>
          <a:r>
            <a:rPr lang="en-US" dirty="0"/>
            <a:t> Camera.</a:t>
          </a:r>
        </a:p>
      </dgm:t>
    </dgm:pt>
    <dgm:pt modelId="{DB13AB07-A1BE-44D7-BE91-AA4F9AB1F2ED}" type="parTrans" cxnId="{7B44B5E9-BBF4-42A5-85F5-4B76536250C9}">
      <dgm:prSet/>
      <dgm:spPr/>
      <dgm:t>
        <a:bodyPr/>
        <a:lstStyle/>
        <a:p>
          <a:endParaRPr lang="en-US"/>
        </a:p>
      </dgm:t>
    </dgm:pt>
    <dgm:pt modelId="{AD4D6E5D-78B4-4A60-ACF6-F6D28B04EF27}" type="sibTrans" cxnId="{7B44B5E9-BBF4-42A5-85F5-4B76536250C9}">
      <dgm:prSet/>
      <dgm:spPr/>
      <dgm:t>
        <a:bodyPr/>
        <a:lstStyle/>
        <a:p>
          <a:endParaRPr lang="en-US"/>
        </a:p>
      </dgm:t>
    </dgm:pt>
    <dgm:pt modelId="{16DAE792-EDF1-4A0F-966F-1CEB0982E609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AB0579F4-4046-4456-B002-962BA9AF6F53}" type="parTrans" cxnId="{3D2E5A3B-2C89-4575-B5CD-1918415EAF4E}">
      <dgm:prSet/>
      <dgm:spPr/>
      <dgm:t>
        <a:bodyPr/>
        <a:lstStyle/>
        <a:p>
          <a:endParaRPr lang="en-US"/>
        </a:p>
      </dgm:t>
    </dgm:pt>
    <dgm:pt modelId="{26569BA7-ADA1-495D-9A65-7FF357E64415}" type="sibTrans" cxnId="{3D2E5A3B-2C89-4575-B5CD-1918415EAF4E}">
      <dgm:prSet/>
      <dgm:spPr/>
      <dgm:t>
        <a:bodyPr/>
        <a:lstStyle/>
        <a:p>
          <a:endParaRPr lang="en-US"/>
        </a:p>
      </dgm:t>
    </dgm:pt>
    <dgm:pt modelId="{7D64E77E-F734-4762-94EA-E8880146B751}">
      <dgm:prSet phldrT="[Text]"/>
      <dgm:spPr/>
      <dgm:t>
        <a:bodyPr/>
        <a:lstStyle/>
        <a:p>
          <a:r>
            <a:rPr lang="en-US" dirty="0"/>
            <a:t>Arduino.</a:t>
          </a:r>
        </a:p>
      </dgm:t>
    </dgm:pt>
    <dgm:pt modelId="{3B5DE095-A686-4CCD-BE6A-956E090FF0D1}" type="parTrans" cxnId="{8D307214-1C7F-462D-9B9A-E0112D7977AA}">
      <dgm:prSet/>
      <dgm:spPr/>
      <dgm:t>
        <a:bodyPr/>
        <a:lstStyle/>
        <a:p>
          <a:endParaRPr lang="en-US"/>
        </a:p>
      </dgm:t>
    </dgm:pt>
    <dgm:pt modelId="{56CF46C2-EA2E-4D5B-9345-7BA84D2FC80B}" type="sibTrans" cxnId="{8D307214-1C7F-462D-9B9A-E0112D7977AA}">
      <dgm:prSet/>
      <dgm:spPr/>
      <dgm:t>
        <a:bodyPr/>
        <a:lstStyle/>
        <a:p>
          <a:endParaRPr lang="en-US"/>
        </a:p>
      </dgm:t>
    </dgm:pt>
    <dgm:pt modelId="{7488384A-C0A1-4934-BBD6-76E591D49748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E24C0B7E-5531-45F4-A39F-E607FB3825FC}" type="parTrans" cxnId="{26A2978E-A37F-4F59-B61C-BF6B62CC81A8}">
      <dgm:prSet/>
      <dgm:spPr/>
      <dgm:t>
        <a:bodyPr/>
        <a:lstStyle/>
        <a:p>
          <a:endParaRPr lang="en-US"/>
        </a:p>
      </dgm:t>
    </dgm:pt>
    <dgm:pt modelId="{6D63EC0D-8F7E-4C44-9815-C7C7DD7909EE}" type="sibTrans" cxnId="{26A2978E-A37F-4F59-B61C-BF6B62CC81A8}">
      <dgm:prSet/>
      <dgm:spPr/>
      <dgm:t>
        <a:bodyPr/>
        <a:lstStyle/>
        <a:p>
          <a:endParaRPr lang="en-US"/>
        </a:p>
      </dgm:t>
    </dgm:pt>
    <dgm:pt modelId="{6F09050F-7374-4422-BBAF-601515C22A4B}">
      <dgm:prSet phldrT="[Text]"/>
      <dgm:spPr/>
      <dgm:t>
        <a:bodyPr/>
        <a:lstStyle/>
        <a:p>
          <a:r>
            <a:rPr lang="en-US" dirty="0"/>
            <a:t>Cloud.</a:t>
          </a:r>
        </a:p>
      </dgm:t>
    </dgm:pt>
    <dgm:pt modelId="{14EA1EB7-1AC6-46BE-BF6F-353D7E91BD40}" type="parTrans" cxnId="{EF11D184-5949-46C4-9254-7D307B23ECEB}">
      <dgm:prSet/>
      <dgm:spPr/>
      <dgm:t>
        <a:bodyPr/>
        <a:lstStyle/>
        <a:p>
          <a:endParaRPr lang="en-US"/>
        </a:p>
      </dgm:t>
    </dgm:pt>
    <dgm:pt modelId="{6AAD3F13-7ED6-476A-98AD-61B2C0228549}" type="sibTrans" cxnId="{EF11D184-5949-46C4-9254-7D307B23ECEB}">
      <dgm:prSet/>
      <dgm:spPr/>
      <dgm:t>
        <a:bodyPr/>
        <a:lstStyle/>
        <a:p>
          <a:endParaRPr lang="en-US"/>
        </a:p>
      </dgm:t>
    </dgm:pt>
    <dgm:pt modelId="{7CD0148C-8A20-47E9-B24F-33ED262693F0}" type="pres">
      <dgm:prSet presAssocID="{2A1FCA3A-5EA1-4FDC-AAD3-6E53C79852DC}" presName="linearFlow" presStyleCnt="0">
        <dgm:presLayoutVars>
          <dgm:dir/>
          <dgm:animLvl val="lvl"/>
          <dgm:resizeHandles val="exact"/>
        </dgm:presLayoutVars>
      </dgm:prSet>
      <dgm:spPr/>
    </dgm:pt>
    <dgm:pt modelId="{8A3EA18D-CDC3-4976-9390-4756A0F4FF40}" type="pres">
      <dgm:prSet presAssocID="{9FB90231-794B-48B0-8356-25AA01472AAB}" presName="composite" presStyleCnt="0"/>
      <dgm:spPr/>
    </dgm:pt>
    <dgm:pt modelId="{E4AF2C50-370C-4ECE-B0EF-183FC2C6A74F}" type="pres">
      <dgm:prSet presAssocID="{9FB90231-794B-48B0-8356-25AA01472AA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0FC3D44-808B-4A96-8790-41DC9CB487C3}" type="pres">
      <dgm:prSet presAssocID="{9FB90231-794B-48B0-8356-25AA01472AAB}" presName="descendantText" presStyleLbl="alignAcc1" presStyleIdx="0" presStyleCnt="3">
        <dgm:presLayoutVars>
          <dgm:bulletEnabled val="1"/>
        </dgm:presLayoutVars>
      </dgm:prSet>
      <dgm:spPr/>
    </dgm:pt>
    <dgm:pt modelId="{341527CA-1DE3-4DF9-B0BB-9F807436B1DF}" type="pres">
      <dgm:prSet presAssocID="{A1229AD6-9F61-4C54-BBD3-F42384244455}" presName="sp" presStyleCnt="0"/>
      <dgm:spPr/>
    </dgm:pt>
    <dgm:pt modelId="{4B51C96F-2BD8-4B4D-B15E-224339F14CC5}" type="pres">
      <dgm:prSet presAssocID="{16DAE792-EDF1-4A0F-966F-1CEB0982E609}" presName="composite" presStyleCnt="0"/>
      <dgm:spPr/>
    </dgm:pt>
    <dgm:pt modelId="{5DCC7B7C-D1ED-46D5-B212-AE755A1D350D}" type="pres">
      <dgm:prSet presAssocID="{16DAE792-EDF1-4A0F-966F-1CEB0982E60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1CEF51B-EC6B-459B-BC81-6895C0790D96}" type="pres">
      <dgm:prSet presAssocID="{16DAE792-EDF1-4A0F-966F-1CEB0982E609}" presName="descendantText" presStyleLbl="alignAcc1" presStyleIdx="1" presStyleCnt="3">
        <dgm:presLayoutVars>
          <dgm:bulletEnabled val="1"/>
        </dgm:presLayoutVars>
      </dgm:prSet>
      <dgm:spPr/>
    </dgm:pt>
    <dgm:pt modelId="{1840D7A8-0570-4F14-AFBC-05E98369AECB}" type="pres">
      <dgm:prSet presAssocID="{26569BA7-ADA1-495D-9A65-7FF357E64415}" presName="sp" presStyleCnt="0"/>
      <dgm:spPr/>
    </dgm:pt>
    <dgm:pt modelId="{93014140-F85E-4FC4-86B0-329FDA964204}" type="pres">
      <dgm:prSet presAssocID="{7488384A-C0A1-4934-BBD6-76E591D49748}" presName="composite" presStyleCnt="0"/>
      <dgm:spPr/>
    </dgm:pt>
    <dgm:pt modelId="{18504BD3-9C5A-4327-9954-236957FE9FDF}" type="pres">
      <dgm:prSet presAssocID="{7488384A-C0A1-4934-BBD6-76E591D4974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5DA9899-31AD-472D-9407-06C17E0FBC46}" type="pres">
      <dgm:prSet presAssocID="{7488384A-C0A1-4934-BBD6-76E591D4974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D307214-1C7F-462D-9B9A-E0112D7977AA}" srcId="{16DAE792-EDF1-4A0F-966F-1CEB0982E609}" destId="{7D64E77E-F734-4762-94EA-E8880146B751}" srcOrd="0" destOrd="0" parTransId="{3B5DE095-A686-4CCD-BE6A-956E090FF0D1}" sibTransId="{56CF46C2-EA2E-4D5B-9345-7BA84D2FC80B}"/>
    <dgm:cxn modelId="{81101815-AC34-4879-A6E7-9438D1119C73}" type="presOf" srcId="{7D64E77E-F734-4762-94EA-E8880146B751}" destId="{A1CEF51B-EC6B-459B-BC81-6895C0790D96}" srcOrd="0" destOrd="0" presId="urn:microsoft.com/office/officeart/2005/8/layout/chevron2"/>
    <dgm:cxn modelId="{C3EBB331-F316-4847-953D-70AD537A97D8}" type="presOf" srcId="{7488384A-C0A1-4934-BBD6-76E591D49748}" destId="{18504BD3-9C5A-4327-9954-236957FE9FDF}" srcOrd="0" destOrd="0" presId="urn:microsoft.com/office/officeart/2005/8/layout/chevron2"/>
    <dgm:cxn modelId="{3D2E5A3B-2C89-4575-B5CD-1918415EAF4E}" srcId="{2A1FCA3A-5EA1-4FDC-AAD3-6E53C79852DC}" destId="{16DAE792-EDF1-4A0F-966F-1CEB0982E609}" srcOrd="1" destOrd="0" parTransId="{AB0579F4-4046-4456-B002-962BA9AF6F53}" sibTransId="{26569BA7-ADA1-495D-9A65-7FF357E64415}"/>
    <dgm:cxn modelId="{D874F05B-93BA-4A41-9963-27BEAE5ADFFB}" type="presOf" srcId="{1508EE01-DD41-40D5-B44F-D405ECB13FC2}" destId="{10FC3D44-808B-4A96-8790-41DC9CB487C3}" srcOrd="0" destOrd="0" presId="urn:microsoft.com/office/officeart/2005/8/layout/chevron2"/>
    <dgm:cxn modelId="{7467D769-F4A6-4583-8905-4EEBCA9E73E8}" srcId="{2A1FCA3A-5EA1-4FDC-AAD3-6E53C79852DC}" destId="{9FB90231-794B-48B0-8356-25AA01472AAB}" srcOrd="0" destOrd="0" parTransId="{59A5C504-3B22-4463-AEA2-29A43D0C25EA}" sibTransId="{A1229AD6-9F61-4C54-BBD3-F42384244455}"/>
    <dgm:cxn modelId="{4B23214C-21B7-4BC2-AC52-13C1621DE7F9}" type="presOf" srcId="{6F09050F-7374-4422-BBAF-601515C22A4B}" destId="{E5DA9899-31AD-472D-9407-06C17E0FBC46}" srcOrd="0" destOrd="0" presId="urn:microsoft.com/office/officeart/2005/8/layout/chevron2"/>
    <dgm:cxn modelId="{EF11D184-5949-46C4-9254-7D307B23ECEB}" srcId="{7488384A-C0A1-4934-BBD6-76E591D49748}" destId="{6F09050F-7374-4422-BBAF-601515C22A4B}" srcOrd="0" destOrd="0" parTransId="{14EA1EB7-1AC6-46BE-BF6F-353D7E91BD40}" sibTransId="{6AAD3F13-7ED6-476A-98AD-61B2C0228549}"/>
    <dgm:cxn modelId="{26A2978E-A37F-4F59-B61C-BF6B62CC81A8}" srcId="{2A1FCA3A-5EA1-4FDC-AAD3-6E53C79852DC}" destId="{7488384A-C0A1-4934-BBD6-76E591D49748}" srcOrd="2" destOrd="0" parTransId="{E24C0B7E-5531-45F4-A39F-E607FB3825FC}" sibTransId="{6D63EC0D-8F7E-4C44-9815-C7C7DD7909EE}"/>
    <dgm:cxn modelId="{F6904C9D-8A74-44DD-9900-73FA8FA56807}" type="presOf" srcId="{9FB90231-794B-48B0-8356-25AA01472AAB}" destId="{E4AF2C50-370C-4ECE-B0EF-183FC2C6A74F}" srcOrd="0" destOrd="0" presId="urn:microsoft.com/office/officeart/2005/8/layout/chevron2"/>
    <dgm:cxn modelId="{EC357CA0-025F-4ED9-AC7C-9CA03CC7382C}" type="presOf" srcId="{2A1FCA3A-5EA1-4FDC-AAD3-6E53C79852DC}" destId="{7CD0148C-8A20-47E9-B24F-33ED262693F0}" srcOrd="0" destOrd="0" presId="urn:microsoft.com/office/officeart/2005/8/layout/chevron2"/>
    <dgm:cxn modelId="{BA3E3DB9-BBDA-4870-B0BB-FA41FD6697D1}" type="presOf" srcId="{16DAE792-EDF1-4A0F-966F-1CEB0982E609}" destId="{5DCC7B7C-D1ED-46D5-B212-AE755A1D350D}" srcOrd="0" destOrd="0" presId="urn:microsoft.com/office/officeart/2005/8/layout/chevron2"/>
    <dgm:cxn modelId="{7B44B5E9-BBF4-42A5-85F5-4B76536250C9}" srcId="{9FB90231-794B-48B0-8356-25AA01472AAB}" destId="{1508EE01-DD41-40D5-B44F-D405ECB13FC2}" srcOrd="0" destOrd="0" parTransId="{DB13AB07-A1BE-44D7-BE91-AA4F9AB1F2ED}" sibTransId="{AD4D6E5D-78B4-4A60-ACF6-F6D28B04EF27}"/>
    <dgm:cxn modelId="{4B4DBCA1-4014-4B0D-9E34-230E04AB6145}" type="presParOf" srcId="{7CD0148C-8A20-47E9-B24F-33ED262693F0}" destId="{8A3EA18D-CDC3-4976-9390-4756A0F4FF40}" srcOrd="0" destOrd="0" presId="urn:microsoft.com/office/officeart/2005/8/layout/chevron2"/>
    <dgm:cxn modelId="{AD3F67B2-76CD-4EA3-8BE1-B6CBC7B53F0A}" type="presParOf" srcId="{8A3EA18D-CDC3-4976-9390-4756A0F4FF40}" destId="{E4AF2C50-370C-4ECE-B0EF-183FC2C6A74F}" srcOrd="0" destOrd="0" presId="urn:microsoft.com/office/officeart/2005/8/layout/chevron2"/>
    <dgm:cxn modelId="{78F9C736-3E7A-467F-AA1D-F5FD0DCAB9BA}" type="presParOf" srcId="{8A3EA18D-CDC3-4976-9390-4756A0F4FF40}" destId="{10FC3D44-808B-4A96-8790-41DC9CB487C3}" srcOrd="1" destOrd="0" presId="urn:microsoft.com/office/officeart/2005/8/layout/chevron2"/>
    <dgm:cxn modelId="{6E1E477A-7334-4EF1-82A2-A7E303065D3A}" type="presParOf" srcId="{7CD0148C-8A20-47E9-B24F-33ED262693F0}" destId="{341527CA-1DE3-4DF9-B0BB-9F807436B1DF}" srcOrd="1" destOrd="0" presId="urn:microsoft.com/office/officeart/2005/8/layout/chevron2"/>
    <dgm:cxn modelId="{A97044EE-D6FD-41B3-B088-3A9C6571BBDF}" type="presParOf" srcId="{7CD0148C-8A20-47E9-B24F-33ED262693F0}" destId="{4B51C96F-2BD8-4B4D-B15E-224339F14CC5}" srcOrd="2" destOrd="0" presId="urn:microsoft.com/office/officeart/2005/8/layout/chevron2"/>
    <dgm:cxn modelId="{E4763811-95DF-4807-AE9D-F2CFA0498B2E}" type="presParOf" srcId="{4B51C96F-2BD8-4B4D-B15E-224339F14CC5}" destId="{5DCC7B7C-D1ED-46D5-B212-AE755A1D350D}" srcOrd="0" destOrd="0" presId="urn:microsoft.com/office/officeart/2005/8/layout/chevron2"/>
    <dgm:cxn modelId="{5DF78FF5-E743-4966-84E6-1CBDACF68646}" type="presParOf" srcId="{4B51C96F-2BD8-4B4D-B15E-224339F14CC5}" destId="{A1CEF51B-EC6B-459B-BC81-6895C0790D96}" srcOrd="1" destOrd="0" presId="urn:microsoft.com/office/officeart/2005/8/layout/chevron2"/>
    <dgm:cxn modelId="{FB79E8C7-6704-4509-B2CC-1ABD8B065A40}" type="presParOf" srcId="{7CD0148C-8A20-47E9-B24F-33ED262693F0}" destId="{1840D7A8-0570-4F14-AFBC-05E98369AECB}" srcOrd="3" destOrd="0" presId="urn:microsoft.com/office/officeart/2005/8/layout/chevron2"/>
    <dgm:cxn modelId="{4C8B69A1-03BF-4B6F-B773-EB889947B98F}" type="presParOf" srcId="{7CD0148C-8A20-47E9-B24F-33ED262693F0}" destId="{93014140-F85E-4FC4-86B0-329FDA964204}" srcOrd="4" destOrd="0" presId="urn:microsoft.com/office/officeart/2005/8/layout/chevron2"/>
    <dgm:cxn modelId="{F674A9A5-D0E8-42A1-B59D-2C022792C6BC}" type="presParOf" srcId="{93014140-F85E-4FC4-86B0-329FDA964204}" destId="{18504BD3-9C5A-4327-9954-236957FE9FDF}" srcOrd="0" destOrd="0" presId="urn:microsoft.com/office/officeart/2005/8/layout/chevron2"/>
    <dgm:cxn modelId="{4BAA6265-8C02-459D-9E46-DE2168E11B0F}" type="presParOf" srcId="{93014140-F85E-4FC4-86B0-329FDA964204}" destId="{E5DA9899-31AD-472D-9407-06C17E0FBC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656A8-D594-4387-BCF6-1E007115F358}">
      <dsp:nvSpPr>
        <dsp:cNvPr id="0" name=""/>
        <dsp:cNvSpPr/>
      </dsp:nvSpPr>
      <dsp:spPr>
        <a:xfrm>
          <a:off x="0" y="537226"/>
          <a:ext cx="593101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4D84C5-E63F-4A7D-A3A8-36A3A774BD47}">
      <dsp:nvSpPr>
        <dsp:cNvPr id="0" name=""/>
        <dsp:cNvSpPr/>
      </dsp:nvSpPr>
      <dsp:spPr>
        <a:xfrm>
          <a:off x="296550" y="168226"/>
          <a:ext cx="4151712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925" tIns="0" rIns="1569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 on Wheat.</a:t>
          </a:r>
        </a:p>
      </dsp:txBody>
      <dsp:txXfrm>
        <a:off x="332576" y="204252"/>
        <a:ext cx="4079660" cy="665948"/>
      </dsp:txXfrm>
    </dsp:sp>
    <dsp:sp modelId="{766A41B2-3866-46D0-B9AD-7EFC56C318F1}">
      <dsp:nvSpPr>
        <dsp:cNvPr id="0" name=""/>
        <dsp:cNvSpPr/>
      </dsp:nvSpPr>
      <dsp:spPr>
        <a:xfrm>
          <a:off x="0" y="1671226"/>
          <a:ext cx="593101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C0906A-A0B8-43E9-B8CC-21F771D71A92}">
      <dsp:nvSpPr>
        <dsp:cNvPr id="0" name=""/>
        <dsp:cNvSpPr/>
      </dsp:nvSpPr>
      <dsp:spPr>
        <a:xfrm>
          <a:off x="296550" y="1302226"/>
          <a:ext cx="4151712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925" tIns="0" rIns="1569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 on Soil.</a:t>
          </a:r>
        </a:p>
      </dsp:txBody>
      <dsp:txXfrm>
        <a:off x="332576" y="1338252"/>
        <a:ext cx="4079660" cy="665948"/>
      </dsp:txXfrm>
    </dsp:sp>
    <dsp:sp modelId="{A2187D19-7717-42C4-B1E5-7C81BD7B9069}">
      <dsp:nvSpPr>
        <dsp:cNvPr id="0" name=""/>
        <dsp:cNvSpPr/>
      </dsp:nvSpPr>
      <dsp:spPr>
        <a:xfrm>
          <a:off x="0" y="2805226"/>
          <a:ext cx="593101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5B3AAE-BF93-4A7A-BF9C-E74271BFF497}">
      <dsp:nvSpPr>
        <dsp:cNvPr id="0" name=""/>
        <dsp:cNvSpPr/>
      </dsp:nvSpPr>
      <dsp:spPr>
        <a:xfrm>
          <a:off x="296550" y="2436226"/>
          <a:ext cx="4151712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925" tIns="0" rIns="1569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 on Production cost.</a:t>
          </a:r>
        </a:p>
      </dsp:txBody>
      <dsp:txXfrm>
        <a:off x="332576" y="2472252"/>
        <a:ext cx="4079660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B8760-A617-4514-B1DF-034E66A34235}">
      <dsp:nvSpPr>
        <dsp:cNvPr id="0" name=""/>
        <dsp:cNvSpPr/>
      </dsp:nvSpPr>
      <dsp:spPr>
        <a:xfrm>
          <a:off x="0" y="0"/>
          <a:ext cx="5712903" cy="10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 the beginning stage.</a:t>
          </a:r>
          <a:r>
            <a:rPr lang="ar-EG" sz="1400" kern="1200" dirty="0"/>
            <a:t>(مرحلة البادرة)</a:t>
          </a:r>
          <a:endParaRPr lang="en-US" sz="1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Wheat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Wild Oat</a:t>
          </a:r>
        </a:p>
      </dsp:txBody>
      <dsp:txXfrm>
        <a:off x="1248418" y="0"/>
        <a:ext cx="4464484" cy="1058376"/>
      </dsp:txXfrm>
    </dsp:sp>
    <dsp:sp modelId="{2B3BF273-1A91-40CE-B772-11BB37315C7F}">
      <dsp:nvSpPr>
        <dsp:cNvPr id="0" name=""/>
        <dsp:cNvSpPr/>
      </dsp:nvSpPr>
      <dsp:spPr>
        <a:xfrm>
          <a:off x="105837" y="105837"/>
          <a:ext cx="1142580" cy="8467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6BA9F-A05D-4304-B3A7-6FED41054CE3}">
      <dsp:nvSpPr>
        <dsp:cNvPr id="0" name=""/>
        <dsp:cNvSpPr/>
      </dsp:nvSpPr>
      <dsp:spPr>
        <a:xfrm>
          <a:off x="0" y="1164213"/>
          <a:ext cx="5712903" cy="10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 the middle stage.</a:t>
          </a:r>
          <a:r>
            <a:rPr lang="ar-EG" sz="1400" kern="1200" dirty="0"/>
            <a:t>(النمو الخضري)</a:t>
          </a:r>
          <a:endParaRPr lang="en-US" sz="1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Wheat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Wild Oat</a:t>
          </a:r>
        </a:p>
      </dsp:txBody>
      <dsp:txXfrm>
        <a:off x="1248418" y="1164213"/>
        <a:ext cx="4464484" cy="1058376"/>
      </dsp:txXfrm>
    </dsp:sp>
    <dsp:sp modelId="{95DE6F26-77F0-4AF8-8682-E3A6EDBF17CA}">
      <dsp:nvSpPr>
        <dsp:cNvPr id="0" name=""/>
        <dsp:cNvSpPr/>
      </dsp:nvSpPr>
      <dsp:spPr>
        <a:xfrm>
          <a:off x="105837" y="1270051"/>
          <a:ext cx="1142580" cy="8467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AE8C0-CC04-4FD3-9295-A9FFB4522217}">
      <dsp:nvSpPr>
        <dsp:cNvPr id="0" name=""/>
        <dsp:cNvSpPr/>
      </dsp:nvSpPr>
      <dsp:spPr>
        <a:xfrm>
          <a:off x="0" y="2325707"/>
          <a:ext cx="5712903" cy="105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 the final stage.</a:t>
          </a:r>
          <a:r>
            <a:rPr lang="ar-EG" sz="1400" kern="1200" dirty="0"/>
            <a:t>(طرد سنابل القمح </a:t>
          </a:r>
          <a:r>
            <a:rPr lang="ar-EG" sz="1400" kern="1200" dirty="0" err="1"/>
            <a:t>وداليات</a:t>
          </a:r>
          <a:r>
            <a:rPr lang="ar-EG" sz="1400" kern="1200" dirty="0"/>
            <a:t> الزمير)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Wheat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Wild Oat</a:t>
          </a:r>
        </a:p>
      </dsp:txBody>
      <dsp:txXfrm>
        <a:off x="1248418" y="2325707"/>
        <a:ext cx="4464484" cy="1058376"/>
      </dsp:txXfrm>
    </dsp:sp>
    <dsp:sp modelId="{C6B11847-2AB1-4602-92C9-2E28F808D104}">
      <dsp:nvSpPr>
        <dsp:cNvPr id="0" name=""/>
        <dsp:cNvSpPr/>
      </dsp:nvSpPr>
      <dsp:spPr>
        <a:xfrm>
          <a:off x="105837" y="2434265"/>
          <a:ext cx="1142580" cy="8467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648C1-881E-4156-8819-FDD40E60611D}">
      <dsp:nvSpPr>
        <dsp:cNvPr id="0" name=""/>
        <dsp:cNvSpPr/>
      </dsp:nvSpPr>
      <dsp:spPr>
        <a:xfrm>
          <a:off x="0" y="342643"/>
          <a:ext cx="6894094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Image Recognition Method Based on an Improved Convolutional Neural Network to Detect Impurities in Wheat.</a:t>
          </a:r>
          <a:endParaRPr lang="en-US" sz="1200" kern="1200" dirty="0"/>
        </a:p>
      </dsp:txBody>
      <dsp:txXfrm>
        <a:off x="23303" y="365946"/>
        <a:ext cx="6847488" cy="430753"/>
      </dsp:txXfrm>
    </dsp:sp>
    <dsp:sp modelId="{7212FC0C-6106-4695-B07C-30AE2ECB7BF7}">
      <dsp:nvSpPr>
        <dsp:cNvPr id="0" name=""/>
        <dsp:cNvSpPr/>
      </dsp:nvSpPr>
      <dsp:spPr>
        <a:xfrm>
          <a:off x="0" y="820003"/>
          <a:ext cx="6894094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887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u="none" kern="1200" dirty="0">
              <a:solidFill>
                <a:srgbClr val="0070C0"/>
              </a:solidFill>
            </a:rPr>
            <a:t>https://ieeexplore.ieee.org/document/8865031</a:t>
          </a:r>
          <a:endParaRPr lang="en-US" sz="900" kern="1200" dirty="0">
            <a:solidFill>
              <a:srgbClr val="0070C0"/>
            </a:solidFill>
          </a:endParaRPr>
        </a:p>
      </dsp:txBody>
      <dsp:txXfrm>
        <a:off x="0" y="820003"/>
        <a:ext cx="6894094" cy="198720"/>
      </dsp:txXfrm>
    </dsp:sp>
    <dsp:sp modelId="{6F4EA1AB-20A7-44F3-A33F-CC6BEB6ACDF8}">
      <dsp:nvSpPr>
        <dsp:cNvPr id="0" name=""/>
        <dsp:cNvSpPr/>
      </dsp:nvSpPr>
      <dsp:spPr>
        <a:xfrm>
          <a:off x="0" y="1018723"/>
          <a:ext cx="6894094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Avena fatua (Common Wild Oat).</a:t>
          </a:r>
          <a:endParaRPr lang="en-US" sz="1200" kern="1200" dirty="0"/>
        </a:p>
      </dsp:txBody>
      <dsp:txXfrm>
        <a:off x="23303" y="1042026"/>
        <a:ext cx="6847488" cy="430753"/>
      </dsp:txXfrm>
    </dsp:sp>
    <dsp:sp modelId="{EEF8FB81-7771-4642-A63E-D8D0F87C079F}">
      <dsp:nvSpPr>
        <dsp:cNvPr id="0" name=""/>
        <dsp:cNvSpPr/>
      </dsp:nvSpPr>
      <dsp:spPr>
        <a:xfrm>
          <a:off x="0" y="1496083"/>
          <a:ext cx="6894094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887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u="none" kern="1200" dirty="0">
              <a:solidFill>
                <a:srgbClr val="0070C0"/>
              </a:solidFill>
            </a:rPr>
            <a:t>https://keys.lucidcentral.org/keys/v3/eafrinet/weeds/key/weeds/Media/Html/Avena_fatua_(Common_Wild_Oat).htm</a:t>
          </a:r>
          <a:endParaRPr lang="en-US" sz="900" kern="1200" dirty="0">
            <a:solidFill>
              <a:srgbClr val="0070C0"/>
            </a:solidFill>
          </a:endParaRPr>
        </a:p>
      </dsp:txBody>
      <dsp:txXfrm>
        <a:off x="0" y="1496083"/>
        <a:ext cx="6894094" cy="198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648C1-881E-4156-8819-FDD40E60611D}">
      <dsp:nvSpPr>
        <dsp:cNvPr id="0" name=""/>
        <dsp:cNvSpPr/>
      </dsp:nvSpPr>
      <dsp:spPr>
        <a:xfrm>
          <a:off x="0" y="401175"/>
          <a:ext cx="6894094" cy="4494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Remote Sensing Detection of Wheat Stripe Rust by Synergized Solar-Induced Chlorophyll Fluorescence and Differential Spectral Index.</a:t>
          </a:r>
          <a:endParaRPr lang="en-US" sz="1100" kern="1200" dirty="0"/>
        </a:p>
      </dsp:txBody>
      <dsp:txXfrm>
        <a:off x="21941" y="423116"/>
        <a:ext cx="6850212" cy="405591"/>
      </dsp:txXfrm>
    </dsp:sp>
    <dsp:sp modelId="{7212FC0C-6106-4695-B07C-30AE2ECB7BF7}">
      <dsp:nvSpPr>
        <dsp:cNvPr id="0" name=""/>
        <dsp:cNvSpPr/>
      </dsp:nvSpPr>
      <dsp:spPr>
        <a:xfrm>
          <a:off x="0" y="890853"/>
          <a:ext cx="6894094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887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 dirty="0">
              <a:solidFill>
                <a:srgbClr val="0070C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https://ieeexplore.ieee.org/document/9107871</a:t>
          </a:r>
          <a:endParaRPr lang="en-US" sz="900" kern="1200" dirty="0">
            <a:solidFill>
              <a:srgbClr val="0070C0"/>
            </a:solidFill>
          </a:endParaRPr>
        </a:p>
      </dsp:txBody>
      <dsp:txXfrm>
        <a:off x="0" y="890853"/>
        <a:ext cx="6894094" cy="4636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648C1-881E-4156-8819-FDD40E60611D}">
      <dsp:nvSpPr>
        <dsp:cNvPr id="0" name=""/>
        <dsp:cNvSpPr/>
      </dsp:nvSpPr>
      <dsp:spPr>
        <a:xfrm>
          <a:off x="0" y="0"/>
          <a:ext cx="6894094" cy="4758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200" b="1" i="0" kern="1200" dirty="0"/>
            <a:t>دراسات على مقاومة حشيشة الزمير </a:t>
          </a:r>
          <a:r>
            <a:rPr lang="ar-EG" sz="1200" b="1" i="0" kern="1200" dirty="0" err="1"/>
            <a:t>لمبيدى</a:t>
          </a:r>
          <a:r>
            <a:rPr lang="ar-EG" sz="1200" b="1" i="0" kern="1200" dirty="0"/>
            <a:t> الحشائش (</a:t>
          </a:r>
          <a:r>
            <a:rPr lang="ar-EG" sz="1200" b="1" i="0" kern="1200" dirty="0" err="1"/>
            <a:t>سافيكس</a:t>
          </a:r>
          <a:r>
            <a:rPr lang="ar-EG" sz="1200" b="1" i="0" kern="1200" dirty="0"/>
            <a:t> و توبيك).</a:t>
          </a:r>
          <a:endParaRPr lang="en-US" sz="1200" kern="1200" dirty="0"/>
        </a:p>
      </dsp:txBody>
      <dsp:txXfrm>
        <a:off x="23229" y="23229"/>
        <a:ext cx="6847636" cy="429383"/>
      </dsp:txXfrm>
    </dsp:sp>
    <dsp:sp modelId="{7212FC0C-6106-4695-B07C-30AE2ECB7BF7}">
      <dsp:nvSpPr>
        <dsp:cNvPr id="0" name=""/>
        <dsp:cNvSpPr/>
      </dsp:nvSpPr>
      <dsp:spPr>
        <a:xfrm>
          <a:off x="0" y="526815"/>
          <a:ext cx="6894094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88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 dirty="0">
              <a:solidFill>
                <a:srgbClr val="0070C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http://main.eulc.edu.eg/eulc_v5/Libraries/Thesis/BrowseThesisPages.aspx?fn=PublicDrawThesis&amp;BibID=10945046</a:t>
          </a:r>
          <a:endParaRPr lang="en-US" sz="900" kern="1200" dirty="0">
            <a:solidFill>
              <a:srgbClr val="0070C0"/>
            </a:solidFill>
          </a:endParaRPr>
        </a:p>
      </dsp:txBody>
      <dsp:txXfrm>
        <a:off x="0" y="526815"/>
        <a:ext cx="6894094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F2C50-370C-4ECE-B0EF-183FC2C6A74F}">
      <dsp:nvSpPr>
        <dsp:cNvPr id="0" name=""/>
        <dsp:cNvSpPr/>
      </dsp:nvSpPr>
      <dsp:spPr>
        <a:xfrm rot="5400000">
          <a:off x="-204938" y="206075"/>
          <a:ext cx="1366253" cy="95637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 rot="-5400000">
        <a:off x="1" y="479326"/>
        <a:ext cx="956377" cy="409876"/>
      </dsp:txXfrm>
    </dsp:sp>
    <dsp:sp modelId="{10FC3D44-808B-4A96-8790-41DC9CB487C3}">
      <dsp:nvSpPr>
        <dsp:cNvPr id="0" name=""/>
        <dsp:cNvSpPr/>
      </dsp:nvSpPr>
      <dsp:spPr>
        <a:xfrm rot="5400000">
          <a:off x="3393372" y="-2435857"/>
          <a:ext cx="888065" cy="57620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9824" tIns="33020" rIns="33020" bIns="33020" numCol="1" spcCol="1270" anchor="ctr" anchorCtr="0">
          <a:noAutofit/>
        </a:bodyPr>
        <a:lstStyle/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200" kern="1200" dirty="0"/>
            <a:t> Camera.</a:t>
          </a:r>
        </a:p>
      </dsp:txBody>
      <dsp:txXfrm rot="-5400000">
        <a:off x="956377" y="44490"/>
        <a:ext cx="5718703" cy="801361"/>
      </dsp:txXfrm>
    </dsp:sp>
    <dsp:sp modelId="{5DCC7B7C-D1ED-46D5-B212-AE755A1D350D}">
      <dsp:nvSpPr>
        <dsp:cNvPr id="0" name=""/>
        <dsp:cNvSpPr/>
      </dsp:nvSpPr>
      <dsp:spPr>
        <a:xfrm rot="5400000">
          <a:off x="-204938" y="1374849"/>
          <a:ext cx="1366253" cy="95637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 rot="-5400000">
        <a:off x="1" y="1648100"/>
        <a:ext cx="956377" cy="409876"/>
      </dsp:txXfrm>
    </dsp:sp>
    <dsp:sp modelId="{A1CEF51B-EC6B-459B-BC81-6895C0790D96}">
      <dsp:nvSpPr>
        <dsp:cNvPr id="0" name=""/>
        <dsp:cNvSpPr/>
      </dsp:nvSpPr>
      <dsp:spPr>
        <a:xfrm rot="5400000">
          <a:off x="3393372" y="-1267083"/>
          <a:ext cx="888065" cy="57620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9824" tIns="33020" rIns="33020" bIns="33020" numCol="1" spcCol="1270" anchor="ctr" anchorCtr="0">
          <a:noAutofit/>
        </a:bodyPr>
        <a:lstStyle/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200" kern="1200" dirty="0"/>
            <a:t>Arduino.</a:t>
          </a:r>
        </a:p>
      </dsp:txBody>
      <dsp:txXfrm rot="-5400000">
        <a:off x="956377" y="1213264"/>
        <a:ext cx="5718703" cy="801361"/>
      </dsp:txXfrm>
    </dsp:sp>
    <dsp:sp modelId="{18504BD3-9C5A-4327-9954-236957FE9FDF}">
      <dsp:nvSpPr>
        <dsp:cNvPr id="0" name=""/>
        <dsp:cNvSpPr/>
      </dsp:nvSpPr>
      <dsp:spPr>
        <a:xfrm rot="5400000">
          <a:off x="-204938" y="2543623"/>
          <a:ext cx="1366253" cy="95637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 rot="-5400000">
        <a:off x="1" y="2816874"/>
        <a:ext cx="956377" cy="409876"/>
      </dsp:txXfrm>
    </dsp:sp>
    <dsp:sp modelId="{E5DA9899-31AD-472D-9407-06C17E0FBC46}">
      <dsp:nvSpPr>
        <dsp:cNvPr id="0" name=""/>
        <dsp:cNvSpPr/>
      </dsp:nvSpPr>
      <dsp:spPr>
        <a:xfrm rot="5400000">
          <a:off x="3393372" y="-98309"/>
          <a:ext cx="888065" cy="57620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9824" tIns="33020" rIns="33020" bIns="33020" numCol="1" spcCol="1270" anchor="ctr" anchorCtr="0">
          <a:noAutofit/>
        </a:bodyPr>
        <a:lstStyle/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200" kern="1200" dirty="0"/>
            <a:t>Cloud.</a:t>
          </a:r>
        </a:p>
      </dsp:txBody>
      <dsp:txXfrm rot="-5400000">
        <a:off x="956377" y="2382038"/>
        <a:ext cx="5718703" cy="801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Wild oat </a:t>
            </a:r>
            <a:br>
              <a:rPr lang="en-US" dirty="0"/>
            </a:br>
            <a:r>
              <a:rPr lang="en-US" dirty="0"/>
              <a:t>detection.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1511449" y="4960839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3065929" y="5177408"/>
            <a:ext cx="5730295" cy="228600"/>
          </a:xfrm>
        </p:spPr>
        <p:txBody>
          <a:bodyPr/>
          <a:lstStyle>
            <a:lvl1pPr algn="ctr"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Wild Oat Detection.</a:t>
            </a:r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Wild Oat Detection.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Nour Bahaa</a:t>
            </a:r>
          </a:p>
          <a:p>
            <a:pPr lvl="0"/>
            <a:r>
              <a:rPr lang="en-US" dirty="0"/>
              <a:t>Mai Mahmoud</a:t>
            </a:r>
          </a:p>
          <a:p>
            <a:pPr lvl="0"/>
            <a:r>
              <a:rPr lang="en-US" dirty="0"/>
              <a:t>Ibrahim Fawzy</a:t>
            </a:r>
          </a:p>
          <a:p>
            <a:pPr lvl="0"/>
            <a:r>
              <a:rPr lang="en-US" dirty="0"/>
              <a:t>Abanoub George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								Dr. Khaled Hussein</a:t>
            </a:r>
          </a:p>
          <a:p>
            <a:pPr lvl="0"/>
            <a:r>
              <a:rPr lang="en-US" dirty="0"/>
              <a:t>								Eng. Hager Sobeah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9/23/2020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339" y="6041670"/>
            <a:ext cx="5816600" cy="365760"/>
          </a:xfrm>
        </p:spPr>
        <p:txBody>
          <a:bodyPr/>
          <a:lstStyle/>
          <a:p>
            <a:r>
              <a:rPr lang="en-US" dirty="0"/>
              <a:t>Wild Oat Detection.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Wild Oat Detection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1143000" cy="473825"/>
          </a:xfrm>
        </p:spPr>
        <p:txBody>
          <a:bodyPr/>
          <a:lstStyle>
            <a:lvl1pPr algn="ctr">
              <a:defRPr sz="1800"/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1957304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Wild Oat Detection.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9/22/2020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Wild Oat Detection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86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1974913"/>
            <a:ext cx="4775075" cy="125484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Wild Oat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(Avena Fatua).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76055" y="3296873"/>
            <a:ext cx="4775075" cy="1518408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900" dirty="0">
                <a:solidFill>
                  <a:schemeClr val="tx1"/>
                </a:solidFill>
              </a:rPr>
              <a:t>Nour Bahaa</a:t>
            </a:r>
          </a:p>
          <a:p>
            <a:pPr algn="l"/>
            <a:r>
              <a:rPr lang="en-US" sz="900" dirty="0">
                <a:solidFill>
                  <a:schemeClr val="tx1"/>
                </a:solidFill>
              </a:rPr>
              <a:t>Mai Mahmoud</a:t>
            </a:r>
          </a:p>
          <a:p>
            <a:pPr algn="l"/>
            <a:r>
              <a:rPr lang="en-US" sz="900" dirty="0">
                <a:solidFill>
                  <a:schemeClr val="tx1"/>
                </a:solidFill>
              </a:rPr>
              <a:t>Ibrahim Fawzy</a:t>
            </a:r>
          </a:p>
          <a:p>
            <a:pPr algn="l"/>
            <a:r>
              <a:rPr lang="en-US" sz="900" dirty="0">
                <a:solidFill>
                  <a:schemeClr val="tx1"/>
                </a:solidFill>
              </a:rPr>
              <a:t>Abanoub George</a:t>
            </a:r>
          </a:p>
          <a:p>
            <a:pPr algn="r"/>
            <a:r>
              <a:rPr lang="en-US" sz="900" dirty="0">
                <a:solidFill>
                  <a:schemeClr val="tx1"/>
                </a:solidFill>
              </a:rPr>
              <a:t>Dr. Khaled Hussein</a:t>
            </a:r>
          </a:p>
          <a:p>
            <a:pPr algn="r"/>
            <a:r>
              <a:rPr lang="en-US" sz="900" dirty="0">
                <a:solidFill>
                  <a:schemeClr val="tx1"/>
                </a:solidFill>
              </a:rPr>
              <a:t>Eng. Hager Sobeah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 advClick="0">
        <p15:prstTrans prst="curtains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-34576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16416-43D0-4AF6-A888-7E555EB6090F}"/>
              </a:ext>
            </a:extLst>
          </p:cNvPr>
          <p:cNvSpPr txBox="1"/>
          <p:nvPr/>
        </p:nvSpPr>
        <p:spPr>
          <a:xfrm>
            <a:off x="4740751" y="2371094"/>
            <a:ext cx="671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33" y="2340705"/>
            <a:ext cx="4310474" cy="2974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51" y="2230933"/>
            <a:ext cx="3198603" cy="31986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653287" y="4776274"/>
            <a:ext cx="2805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End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280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02A24-261A-4C10-9643-9A34775A2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0045">
            <a:off x="4963210" y="684961"/>
            <a:ext cx="1643770" cy="164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A5F23D-A1D5-490E-9F95-B463C3F7F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939273"/>
              </p:ext>
            </p:extLst>
          </p:nvPr>
        </p:nvGraphicFramePr>
        <p:xfrm>
          <a:off x="5268285" y="2634370"/>
          <a:ext cx="5931018" cy="360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-11315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964" y="11325"/>
            <a:ext cx="6718433" cy="1746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Wild Oat.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02A24-261A-4C10-9643-9A34775A2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95">
            <a:off x="6690288" y="1129469"/>
            <a:ext cx="1826714" cy="145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A16416-43D0-4AF6-A888-7E555EB6090F}"/>
              </a:ext>
            </a:extLst>
          </p:cNvPr>
          <p:cNvSpPr txBox="1"/>
          <p:nvPr/>
        </p:nvSpPr>
        <p:spPr>
          <a:xfrm>
            <a:off x="4740751" y="2371094"/>
            <a:ext cx="671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13" y="2740426"/>
            <a:ext cx="1988625" cy="2939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19" y="2740426"/>
            <a:ext cx="2006679" cy="2939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678" y="2740426"/>
            <a:ext cx="1912685" cy="2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2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differentiate between Wild oat and Wheat.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02A24-261A-4C10-9643-9A34775A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2361">
            <a:off x="4508293" y="1412829"/>
            <a:ext cx="1643770" cy="164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0C9CEBF-E282-40AD-8FC6-708C08D11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233592"/>
              </p:ext>
            </p:extLst>
          </p:nvPr>
        </p:nvGraphicFramePr>
        <p:xfrm>
          <a:off x="5519956" y="2988829"/>
          <a:ext cx="5712903" cy="3386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270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-22955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Work.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02A24-261A-4C10-9643-9A34775A2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2675">
            <a:off x="4697432" y="813907"/>
            <a:ext cx="1687089" cy="168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69549B0-CFEB-4FBB-BA6B-DE83F651D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4729028"/>
              </p:ext>
            </p:extLst>
          </p:nvPr>
        </p:nvGraphicFramePr>
        <p:xfrm>
          <a:off x="4565090" y="2852325"/>
          <a:ext cx="6894094" cy="2037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E8E8382-8E2A-4D87-88CF-635AD6098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724140"/>
              </p:ext>
            </p:extLst>
          </p:nvPr>
        </p:nvGraphicFramePr>
        <p:xfrm>
          <a:off x="4565090" y="4230301"/>
          <a:ext cx="6894094" cy="2037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2BA4370-D586-4B98-A830-64D9B75E3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614596"/>
              </p:ext>
            </p:extLst>
          </p:nvPr>
        </p:nvGraphicFramePr>
        <p:xfrm>
          <a:off x="4565090" y="5380618"/>
          <a:ext cx="6894094" cy="1928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210093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 I.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02A24-261A-4C10-9643-9A34775A2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409">
            <a:off x="4814972" y="819475"/>
            <a:ext cx="1584826" cy="158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321C6-55BE-4A37-8817-98FB970A8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0" b="5467"/>
          <a:stretch/>
        </p:blipFill>
        <p:spPr>
          <a:xfrm>
            <a:off x="4851832" y="2715204"/>
            <a:ext cx="6496270" cy="32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2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 II.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402BC-5DC7-4C32-A760-7A4084F0F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t="6933" r="833" b="6667"/>
          <a:stretch/>
        </p:blipFill>
        <p:spPr>
          <a:xfrm>
            <a:off x="4558815" y="2693081"/>
            <a:ext cx="7056731" cy="3408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313A10-2815-498B-B72F-3B32A005D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08559">
            <a:off x="4635131" y="781431"/>
            <a:ext cx="1678897" cy="14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8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02A24-261A-4C10-9643-9A34775A2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5108">
            <a:off x="4998526" y="1087050"/>
            <a:ext cx="1643770" cy="1210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F5DDF7-733B-427A-A350-F579307E4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938010"/>
              </p:ext>
            </p:extLst>
          </p:nvPr>
        </p:nvGraphicFramePr>
        <p:xfrm>
          <a:off x="4747214" y="2583058"/>
          <a:ext cx="6718433" cy="3706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6061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solve.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02A24-261A-4C10-9643-9A34775A2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687">
            <a:off x="4190735" y="623957"/>
            <a:ext cx="2495993" cy="179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FF5F1-40FC-42AC-AB63-8F65F08BC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572" y="2621224"/>
            <a:ext cx="3490253" cy="25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FBE28-C9ED-49C3-A128-8D5036B40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985" y="2621224"/>
            <a:ext cx="3485170" cy="2502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631CD4-9F8B-4033-893E-459FC6C1EACE}"/>
              </a:ext>
            </a:extLst>
          </p:cNvPr>
          <p:cNvSpPr/>
          <p:nvPr/>
        </p:nvSpPr>
        <p:spPr>
          <a:xfrm>
            <a:off x="8272089" y="5177107"/>
            <a:ext cx="348517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4"/>
                </a:solidFill>
              </a:rPr>
              <a:t>Normal Wheat Farms.</a:t>
            </a:r>
            <a:endParaRPr lang="en-US" sz="2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695754-8FD4-4E68-914C-76C2CC6729BB}"/>
              </a:ext>
            </a:extLst>
          </p:cNvPr>
          <p:cNvSpPr/>
          <p:nvPr/>
        </p:nvSpPr>
        <p:spPr>
          <a:xfrm>
            <a:off x="5161361" y="5099314"/>
            <a:ext cx="20882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Greenhouse.</a:t>
            </a:r>
          </a:p>
        </p:txBody>
      </p:sp>
    </p:spTree>
    <p:extLst>
      <p:ext uri="{BB962C8B-B14F-4D97-AF65-F5344CB8AC3E}">
        <p14:creationId xmlns:p14="http://schemas.microsoft.com/office/powerpoint/2010/main" val="1173368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{A9AF1A32-C98F-4B72-AF7F-EA86C6B3C2BE}tf56410444_win32</Template>
  <TotalTime>1101</TotalTime>
  <Words>262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Avenir Next LT Pro</vt:lpstr>
      <vt:lpstr>Avenir Next LT Pro Light</vt:lpstr>
      <vt:lpstr>Garamond</vt:lpstr>
      <vt:lpstr>SavonVTI</vt:lpstr>
      <vt:lpstr>Wild Oat (Avena Fatua).</vt:lpstr>
      <vt:lpstr>Problems.</vt:lpstr>
      <vt:lpstr>Types of Wild Oat.</vt:lpstr>
      <vt:lpstr>How to differentiate between Wild oat and Wheat.</vt:lpstr>
      <vt:lpstr>Related Work.</vt:lpstr>
      <vt:lpstr>Algorithm I.</vt:lpstr>
      <vt:lpstr>Algorithm II.</vt:lpstr>
      <vt:lpstr>Tools.</vt:lpstr>
      <vt:lpstr>How to solve.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 Oat (Avena Fatua).</dc:title>
  <dc:creator>Abanoub Lamie</dc:creator>
  <cp:lastModifiedBy>Abanoub Lamie</cp:lastModifiedBy>
  <cp:revision>38</cp:revision>
  <dcterms:created xsi:type="dcterms:W3CDTF">2020-09-23T10:43:44Z</dcterms:created>
  <dcterms:modified xsi:type="dcterms:W3CDTF">2020-09-29T23:34:22Z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